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90" r:id="rId2"/>
    <p:sldId id="258" r:id="rId3"/>
    <p:sldId id="325" r:id="rId4"/>
    <p:sldId id="277" r:id="rId5"/>
    <p:sldId id="326" r:id="rId6"/>
    <p:sldId id="327" r:id="rId7"/>
    <p:sldId id="328" r:id="rId8"/>
    <p:sldId id="331" r:id="rId9"/>
    <p:sldId id="330" r:id="rId10"/>
    <p:sldId id="315" r:id="rId11"/>
    <p:sldId id="295" r:id="rId12"/>
    <p:sldId id="297" r:id="rId13"/>
    <p:sldId id="329" r:id="rId14"/>
    <p:sldId id="300" r:id="rId15"/>
    <p:sldId id="336" r:id="rId16"/>
    <p:sldId id="337" r:id="rId17"/>
    <p:sldId id="338" r:id="rId18"/>
    <p:sldId id="299" r:id="rId19"/>
    <p:sldId id="305" r:id="rId20"/>
    <p:sldId id="332" r:id="rId21"/>
    <p:sldId id="333" r:id="rId22"/>
    <p:sldId id="334" r:id="rId23"/>
    <p:sldId id="307" r:id="rId24"/>
    <p:sldId id="309" r:id="rId25"/>
    <p:sldId id="335" r:id="rId26"/>
    <p:sldId id="308" r:id="rId27"/>
    <p:sldId id="310" r:id="rId28"/>
    <p:sldId id="312" r:id="rId29"/>
    <p:sldId id="311" r:id="rId30"/>
    <p:sldId id="313" r:id="rId31"/>
    <p:sldId id="314" r:id="rId32"/>
    <p:sldId id="318" r:id="rId33"/>
    <p:sldId id="321" r:id="rId34"/>
    <p:sldId id="320" r:id="rId35"/>
    <p:sldId id="319" r:id="rId36"/>
    <p:sldId id="317" r:id="rId37"/>
    <p:sldId id="339" r:id="rId38"/>
    <p:sldId id="340" r:id="rId39"/>
    <p:sldId id="323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660066"/>
    <a:srgbClr val="54161F"/>
    <a:srgbClr val="3333CC"/>
    <a:srgbClr val="CCFFFF"/>
    <a:srgbClr val="C1E6E5"/>
    <a:srgbClr val="A9C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B21AA8-27A6-4F32-AA7A-3D8217F6C38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26D9FC-6B1F-4DE6-9DF9-B87EE09B7E4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ЗАСЕДАНИЯ КОМИТЕТА</a:t>
          </a:r>
          <a:endParaRPr lang="ru-RU" sz="14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96774B-2266-4012-91F8-CE835C9BBB0D}" type="parTrans" cxnId="{9E6173BC-8CB6-4C68-A517-24287E7BEAFD}">
      <dgm:prSet/>
      <dgm:spPr/>
      <dgm:t>
        <a:bodyPr/>
        <a:lstStyle/>
        <a:p>
          <a:endParaRPr lang="ru-RU"/>
        </a:p>
      </dgm:t>
    </dgm:pt>
    <dgm:pt modelId="{EFC05E04-8E96-4D7D-9A76-10B551166713}" type="sibTrans" cxnId="{9E6173BC-8CB6-4C68-A517-24287E7BEAFD}">
      <dgm:prSet/>
      <dgm:spPr/>
      <dgm:t>
        <a:bodyPr/>
        <a:lstStyle/>
        <a:p>
          <a:endParaRPr lang="ru-RU"/>
        </a:p>
      </dgm:t>
    </dgm:pt>
    <dgm:pt modelId="{AED72B1F-C6A2-4C12-BD2D-0417F08E30B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РАСШИРЕННЫХ ЗАСЕДАНИЯ ПРЕЗИДИУМА</a:t>
          </a:r>
          <a:endParaRPr lang="ru-RU" sz="1100" b="1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406FF2-78B7-43D8-969D-1FE5BE5DD880}" type="parTrans" cxnId="{C21AD277-C018-4D05-A8D6-232956729153}">
      <dgm:prSet/>
      <dgm:spPr/>
      <dgm:t>
        <a:bodyPr/>
        <a:lstStyle/>
        <a:p>
          <a:endParaRPr lang="ru-RU"/>
        </a:p>
      </dgm:t>
    </dgm:pt>
    <dgm:pt modelId="{9E547EA0-269F-4031-B35F-B240F0A565FF}" type="sibTrans" cxnId="{C21AD277-C018-4D05-A8D6-232956729153}">
      <dgm:prSet/>
      <dgm:spPr/>
      <dgm:t>
        <a:bodyPr/>
        <a:lstStyle/>
        <a:p>
          <a:endParaRPr lang="ru-RU"/>
        </a:p>
      </dgm:t>
    </dgm:pt>
    <dgm:pt modelId="{DDDE8D30-6004-454E-BD55-F4A145BAA38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РАССМОТРЕНО </a:t>
          </a:r>
          <a:r>
            <a: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49</a:t>
          </a:r>
          <a:r>
            <a:rPr lang="ru-RU" sz="1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ВОПРОСОВ</a:t>
          </a:r>
        </a:p>
      </dgm:t>
    </dgm:pt>
    <dgm:pt modelId="{FBF20399-913D-44FF-9005-35B3660E66C8}" type="parTrans" cxnId="{0827FA88-F96F-403D-B920-48241B4C9488}">
      <dgm:prSet/>
      <dgm:spPr/>
      <dgm:t>
        <a:bodyPr/>
        <a:lstStyle/>
        <a:p>
          <a:endParaRPr lang="ru-RU"/>
        </a:p>
      </dgm:t>
    </dgm:pt>
    <dgm:pt modelId="{297D32A2-AE4E-4F91-A22A-1A7E6FF863B7}" type="sibTrans" cxnId="{0827FA88-F96F-403D-B920-48241B4C9488}">
      <dgm:prSet/>
      <dgm:spPr/>
      <dgm:t>
        <a:bodyPr/>
        <a:lstStyle/>
        <a:p>
          <a:endParaRPr lang="ru-RU"/>
        </a:p>
      </dgm:t>
    </dgm:pt>
    <dgm:pt modelId="{240EABB6-5BFD-4430-A7C7-8EEB5C5C69B2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ВОПРОСОВ РАССМОТРЕНО В РАБОЧЕМ ПОРЯДКЕ </a:t>
          </a:r>
          <a:endParaRPr lang="ru-RU" sz="1400" dirty="0">
            <a:solidFill>
              <a:schemeClr val="tx1"/>
            </a:solidFill>
          </a:endParaRPr>
        </a:p>
      </dgm:t>
    </dgm:pt>
    <dgm:pt modelId="{64379FDA-E762-4F44-B318-63B6DAD650F7}" type="parTrans" cxnId="{A3218AC5-D540-4D64-B479-C84BD67934C6}">
      <dgm:prSet/>
      <dgm:spPr/>
      <dgm:t>
        <a:bodyPr/>
        <a:lstStyle/>
        <a:p>
          <a:endParaRPr lang="ru-RU"/>
        </a:p>
      </dgm:t>
    </dgm:pt>
    <dgm:pt modelId="{E5D4EBBD-BE62-4B7B-9983-C336CABEA34E}" type="sibTrans" cxnId="{A3218AC5-D540-4D64-B479-C84BD67934C6}">
      <dgm:prSet/>
      <dgm:spPr/>
      <dgm:t>
        <a:bodyPr/>
        <a:lstStyle/>
        <a:p>
          <a:endParaRPr lang="ru-RU"/>
        </a:p>
      </dgm:t>
    </dgm:pt>
    <dgm:pt modelId="{381EA197-F00A-4B38-BBFB-7F2A7528D2D0}" type="pres">
      <dgm:prSet presAssocID="{96B21AA8-27A6-4F32-AA7A-3D8217F6C38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5995E7-7045-4B37-8F1C-ECBF058B2340}" type="pres">
      <dgm:prSet presAssocID="{96B21AA8-27A6-4F32-AA7A-3D8217F6C389}" presName="arrow" presStyleLbl="bgShp" presStyleIdx="0" presStyleCnt="1" custScaleX="117647" custLinFactNeighborX="327" custLinFactNeighborY="-5254"/>
      <dgm:spPr/>
    </dgm:pt>
    <dgm:pt modelId="{99B59901-41AF-4231-9F10-236CB89ADEF0}" type="pres">
      <dgm:prSet presAssocID="{96B21AA8-27A6-4F32-AA7A-3D8217F6C389}" presName="linearProcess" presStyleCnt="0"/>
      <dgm:spPr/>
    </dgm:pt>
    <dgm:pt modelId="{8F373AB0-3193-4E88-91F0-6B494EE78B2E}" type="pres">
      <dgm:prSet presAssocID="{6E26D9FC-6B1F-4DE6-9DF9-B87EE09B7E4C}" presName="textNode" presStyleLbl="node1" presStyleIdx="0" presStyleCnt="4" custScaleX="864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76A08D-532C-4CB4-A0BB-DDEFB607D513}" type="pres">
      <dgm:prSet presAssocID="{EFC05E04-8E96-4D7D-9A76-10B551166713}" presName="sibTrans" presStyleCnt="0"/>
      <dgm:spPr/>
    </dgm:pt>
    <dgm:pt modelId="{939B50DC-AB0F-40A4-B6E1-0A2EDBA777FB}" type="pres">
      <dgm:prSet presAssocID="{AED72B1F-C6A2-4C12-BD2D-0417F08E30BD}" presName="textNode" presStyleLbl="node1" presStyleIdx="1" presStyleCnt="4" custScaleX="91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88264-716E-431A-B821-58516713A20E}" type="pres">
      <dgm:prSet presAssocID="{9E547EA0-269F-4031-B35F-B240F0A565FF}" presName="sibTrans" presStyleCnt="0"/>
      <dgm:spPr/>
    </dgm:pt>
    <dgm:pt modelId="{D2C618B4-3840-42AD-889A-0B622E4589FB}" type="pres">
      <dgm:prSet presAssocID="{DDDE8D30-6004-454E-BD55-F4A145BAA381}" presName="textNode" presStyleLbl="node1" presStyleIdx="2" presStyleCnt="4" custScaleX="113843" custScaleY="127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1438B-CF77-4B98-B304-A6BF2EF5E53D}" type="pres">
      <dgm:prSet presAssocID="{297D32A2-AE4E-4F91-A22A-1A7E6FF863B7}" presName="sibTrans" presStyleCnt="0"/>
      <dgm:spPr/>
    </dgm:pt>
    <dgm:pt modelId="{8496FB45-2235-4A14-A219-C80B167913E0}" type="pres">
      <dgm:prSet presAssocID="{240EABB6-5BFD-4430-A7C7-8EEB5C5C69B2}" presName="textNode" presStyleLbl="node1" presStyleIdx="3" presStyleCnt="4" custLinFactNeighborX="-31272" custLinFactNeighborY="-23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E039DE-BFED-486D-9721-0D6D338E1376}" type="presOf" srcId="{AED72B1F-C6A2-4C12-BD2D-0417F08E30BD}" destId="{939B50DC-AB0F-40A4-B6E1-0A2EDBA777FB}" srcOrd="0" destOrd="0" presId="urn:microsoft.com/office/officeart/2005/8/layout/hProcess9"/>
    <dgm:cxn modelId="{5089CD79-BB04-49FD-B30E-488A3164937E}" type="presOf" srcId="{96B21AA8-27A6-4F32-AA7A-3D8217F6C389}" destId="{381EA197-F00A-4B38-BBFB-7F2A7528D2D0}" srcOrd="0" destOrd="0" presId="urn:microsoft.com/office/officeart/2005/8/layout/hProcess9"/>
    <dgm:cxn modelId="{177E3564-5CE6-43FE-A8DA-E8C96B53ED63}" type="presOf" srcId="{DDDE8D30-6004-454E-BD55-F4A145BAA381}" destId="{D2C618B4-3840-42AD-889A-0B622E4589FB}" srcOrd="0" destOrd="0" presId="urn:microsoft.com/office/officeart/2005/8/layout/hProcess9"/>
    <dgm:cxn modelId="{C21AD277-C018-4D05-A8D6-232956729153}" srcId="{96B21AA8-27A6-4F32-AA7A-3D8217F6C389}" destId="{AED72B1F-C6A2-4C12-BD2D-0417F08E30BD}" srcOrd="1" destOrd="0" parTransId="{80406FF2-78B7-43D8-969D-1FE5BE5DD880}" sibTransId="{9E547EA0-269F-4031-B35F-B240F0A565FF}"/>
    <dgm:cxn modelId="{240F46DC-2ACE-48BA-9919-E986F335292A}" type="presOf" srcId="{6E26D9FC-6B1F-4DE6-9DF9-B87EE09B7E4C}" destId="{8F373AB0-3193-4E88-91F0-6B494EE78B2E}" srcOrd="0" destOrd="0" presId="urn:microsoft.com/office/officeart/2005/8/layout/hProcess9"/>
    <dgm:cxn modelId="{9E6173BC-8CB6-4C68-A517-24287E7BEAFD}" srcId="{96B21AA8-27A6-4F32-AA7A-3D8217F6C389}" destId="{6E26D9FC-6B1F-4DE6-9DF9-B87EE09B7E4C}" srcOrd="0" destOrd="0" parTransId="{8296774B-2266-4012-91F8-CE835C9BBB0D}" sibTransId="{EFC05E04-8E96-4D7D-9A76-10B551166713}"/>
    <dgm:cxn modelId="{0827FA88-F96F-403D-B920-48241B4C9488}" srcId="{96B21AA8-27A6-4F32-AA7A-3D8217F6C389}" destId="{DDDE8D30-6004-454E-BD55-F4A145BAA381}" srcOrd="2" destOrd="0" parTransId="{FBF20399-913D-44FF-9005-35B3660E66C8}" sibTransId="{297D32A2-AE4E-4F91-A22A-1A7E6FF863B7}"/>
    <dgm:cxn modelId="{A3218AC5-D540-4D64-B479-C84BD67934C6}" srcId="{96B21AA8-27A6-4F32-AA7A-3D8217F6C389}" destId="{240EABB6-5BFD-4430-A7C7-8EEB5C5C69B2}" srcOrd="3" destOrd="0" parTransId="{64379FDA-E762-4F44-B318-63B6DAD650F7}" sibTransId="{E5D4EBBD-BE62-4B7B-9983-C336CABEA34E}"/>
    <dgm:cxn modelId="{7C24BD96-6C27-407A-B7D6-6A4EEE247C95}" type="presOf" srcId="{240EABB6-5BFD-4430-A7C7-8EEB5C5C69B2}" destId="{8496FB45-2235-4A14-A219-C80B167913E0}" srcOrd="0" destOrd="0" presId="urn:microsoft.com/office/officeart/2005/8/layout/hProcess9"/>
    <dgm:cxn modelId="{CF40D1FE-B276-4995-936D-1281A7ADF030}" type="presParOf" srcId="{381EA197-F00A-4B38-BBFB-7F2A7528D2D0}" destId="{EE5995E7-7045-4B37-8F1C-ECBF058B2340}" srcOrd="0" destOrd="0" presId="urn:microsoft.com/office/officeart/2005/8/layout/hProcess9"/>
    <dgm:cxn modelId="{76259B25-C937-46F2-A922-37EC475AA2B5}" type="presParOf" srcId="{381EA197-F00A-4B38-BBFB-7F2A7528D2D0}" destId="{99B59901-41AF-4231-9F10-236CB89ADEF0}" srcOrd="1" destOrd="0" presId="urn:microsoft.com/office/officeart/2005/8/layout/hProcess9"/>
    <dgm:cxn modelId="{80931056-0FC9-48B3-960A-4D528FEBB8AF}" type="presParOf" srcId="{99B59901-41AF-4231-9F10-236CB89ADEF0}" destId="{8F373AB0-3193-4E88-91F0-6B494EE78B2E}" srcOrd="0" destOrd="0" presId="urn:microsoft.com/office/officeart/2005/8/layout/hProcess9"/>
    <dgm:cxn modelId="{E13A831C-57F4-46DF-ABE0-6780042A795E}" type="presParOf" srcId="{99B59901-41AF-4231-9F10-236CB89ADEF0}" destId="{B376A08D-532C-4CB4-A0BB-DDEFB607D513}" srcOrd="1" destOrd="0" presId="urn:microsoft.com/office/officeart/2005/8/layout/hProcess9"/>
    <dgm:cxn modelId="{0695A2D5-8020-49E0-93D8-3DEBC3FB755D}" type="presParOf" srcId="{99B59901-41AF-4231-9F10-236CB89ADEF0}" destId="{939B50DC-AB0F-40A4-B6E1-0A2EDBA777FB}" srcOrd="2" destOrd="0" presId="urn:microsoft.com/office/officeart/2005/8/layout/hProcess9"/>
    <dgm:cxn modelId="{F61FCAD0-78E9-4099-984D-BF18C3D98786}" type="presParOf" srcId="{99B59901-41AF-4231-9F10-236CB89ADEF0}" destId="{26688264-716E-431A-B821-58516713A20E}" srcOrd="3" destOrd="0" presId="urn:microsoft.com/office/officeart/2005/8/layout/hProcess9"/>
    <dgm:cxn modelId="{4B907DE0-A686-4C74-AD8C-1F75F17C5FC6}" type="presParOf" srcId="{99B59901-41AF-4231-9F10-236CB89ADEF0}" destId="{D2C618B4-3840-42AD-889A-0B622E4589FB}" srcOrd="4" destOrd="0" presId="urn:microsoft.com/office/officeart/2005/8/layout/hProcess9"/>
    <dgm:cxn modelId="{BE4D0924-5F1C-4A97-982E-71647682C20E}" type="presParOf" srcId="{99B59901-41AF-4231-9F10-236CB89ADEF0}" destId="{5641438B-CF77-4B98-B304-A6BF2EF5E53D}" srcOrd="5" destOrd="0" presId="urn:microsoft.com/office/officeart/2005/8/layout/hProcess9"/>
    <dgm:cxn modelId="{AE00EEB2-0821-48EE-A789-664569DF070E}" type="presParOf" srcId="{99B59901-41AF-4231-9F10-236CB89ADEF0}" destId="{8496FB45-2235-4A14-A219-C80B167913E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8F0145-B7D6-42CB-A2C3-AAA2A27B5D1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33F858-EF0C-4505-8BFD-1EFE5B16C563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</a:t>
          </a: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первичных организаций провели отчетно-выборные собрания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48AE16-B56C-499D-A225-7C851573DC1C}" type="parTrans" cxnId="{28EA3E5F-AB1B-4962-9EBE-346BF64B1204}">
      <dgm:prSet/>
      <dgm:spPr/>
      <dgm:t>
        <a:bodyPr/>
        <a:lstStyle/>
        <a:p>
          <a:endParaRPr lang="ru-RU"/>
        </a:p>
      </dgm:t>
    </dgm:pt>
    <dgm:pt modelId="{57D15D8E-961D-4B8B-B060-D35EA171CFB9}" type="sibTrans" cxnId="{28EA3E5F-AB1B-4962-9EBE-346BF64B1204}">
      <dgm:prSet/>
      <dgm:spPr/>
      <dgm:t>
        <a:bodyPr/>
        <a:lstStyle/>
        <a:p>
          <a:endParaRPr lang="ru-RU"/>
        </a:p>
      </dgm:t>
    </dgm:pt>
    <dgm:pt modelId="{0C6ED501-5721-4C9F-BFDF-947ED501F1E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331 (72%)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членов Профсоюза приняли участие  в собраниях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867D00-39C7-415B-AAAA-60A1FE4C22FF}" type="parTrans" cxnId="{D601F0AB-A934-46CA-AE19-F4B20C5AF13B}">
      <dgm:prSet/>
      <dgm:spPr/>
      <dgm:t>
        <a:bodyPr/>
        <a:lstStyle/>
        <a:p>
          <a:endParaRPr lang="ru-RU"/>
        </a:p>
      </dgm:t>
    </dgm:pt>
    <dgm:pt modelId="{F8016F47-6669-4BE1-B01C-5230DB13B333}" type="sibTrans" cxnId="{D601F0AB-A934-46CA-AE19-F4B20C5AF13B}">
      <dgm:prSet/>
      <dgm:spPr/>
      <dgm:t>
        <a:bodyPr/>
        <a:lstStyle/>
        <a:p>
          <a:endParaRPr lang="ru-RU"/>
        </a:p>
      </dgm:t>
    </dgm:pt>
    <dgm:pt modelId="{8327B495-7AC1-4D06-8AFC-A5CE60DA810D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48</a:t>
          </a: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члена Профсоюза выступили на собраниях</a:t>
          </a:r>
          <a:endParaRPr lang="ru-RU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91DE7A-7998-4E10-AA30-53BBE25FBD9A}" type="parTrans" cxnId="{E1D71F49-E346-4310-97A6-CBC3FC48A9D8}">
      <dgm:prSet/>
      <dgm:spPr/>
      <dgm:t>
        <a:bodyPr/>
        <a:lstStyle/>
        <a:p>
          <a:endParaRPr lang="ru-RU"/>
        </a:p>
      </dgm:t>
    </dgm:pt>
    <dgm:pt modelId="{328C2370-A213-45D1-A17F-F2C2EFC19035}" type="sibTrans" cxnId="{E1D71F49-E346-4310-97A6-CBC3FC48A9D8}">
      <dgm:prSet/>
      <dgm:spPr/>
      <dgm:t>
        <a:bodyPr/>
        <a:lstStyle/>
        <a:p>
          <a:endParaRPr lang="ru-RU"/>
        </a:p>
      </dgm:t>
    </dgm:pt>
    <dgm:pt modelId="{DDDCD3CB-4D51-45EF-8A3C-8E5739B6254A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44</a:t>
          </a: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предложений и замечаний внесено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66F75B-0E70-4B4D-B19F-8E20CD6C2293}" type="parTrans" cxnId="{8A4C9F09-C5BF-4E84-BDCA-271420EC82C6}">
      <dgm:prSet/>
      <dgm:spPr/>
      <dgm:t>
        <a:bodyPr/>
        <a:lstStyle/>
        <a:p>
          <a:endParaRPr lang="ru-RU"/>
        </a:p>
      </dgm:t>
    </dgm:pt>
    <dgm:pt modelId="{F97D1C20-1C56-4675-B2A9-A330EBF9BA35}" type="sibTrans" cxnId="{8A4C9F09-C5BF-4E84-BDCA-271420EC82C6}">
      <dgm:prSet/>
      <dgm:spPr/>
      <dgm:t>
        <a:bodyPr/>
        <a:lstStyle/>
        <a:p>
          <a:endParaRPr lang="ru-RU"/>
        </a:p>
      </dgm:t>
    </dgm:pt>
    <dgm:pt modelId="{C0C433B9-61E2-4976-9C64-994DAFF3CBB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(70,5%)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председателей первичных организаций избраны вновь.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5B1B87-5AFC-441C-AD20-A586F402267D}" type="parTrans" cxnId="{BF5CFC7A-53AF-49EE-AACA-4C8149F3BFB4}">
      <dgm:prSet/>
      <dgm:spPr/>
      <dgm:t>
        <a:bodyPr/>
        <a:lstStyle/>
        <a:p>
          <a:endParaRPr lang="ru-RU"/>
        </a:p>
      </dgm:t>
    </dgm:pt>
    <dgm:pt modelId="{0428E489-FF87-4F9D-A419-239E4439F2E2}" type="sibTrans" cxnId="{BF5CFC7A-53AF-49EE-AACA-4C8149F3BFB4}">
      <dgm:prSet/>
      <dgm:spPr/>
      <dgm:t>
        <a:bodyPr/>
        <a:lstStyle/>
        <a:p>
          <a:endParaRPr lang="ru-RU"/>
        </a:p>
      </dgm:t>
    </dgm:pt>
    <dgm:pt modelId="{BDD09510-1103-4FFA-B632-7F2E085A888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председателей первичных организаций избраны впервые </a:t>
          </a:r>
          <a:r>
            <a: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(29,5%).</a:t>
          </a:r>
          <a:endParaRPr lang="ru-RU" sz="20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C3897D-60BA-4428-BEFE-FF18FD7D64A5}" type="parTrans" cxnId="{F3154A81-DF91-4C4D-8BF6-50916E610C05}">
      <dgm:prSet/>
      <dgm:spPr/>
      <dgm:t>
        <a:bodyPr/>
        <a:lstStyle/>
        <a:p>
          <a:endParaRPr lang="ru-RU"/>
        </a:p>
      </dgm:t>
    </dgm:pt>
    <dgm:pt modelId="{5295DB5F-A91C-4F3E-B86F-F1AEAED1CB0F}" type="sibTrans" cxnId="{F3154A81-DF91-4C4D-8BF6-50916E610C05}">
      <dgm:prSet/>
      <dgm:spPr/>
      <dgm:t>
        <a:bodyPr/>
        <a:lstStyle/>
        <a:p>
          <a:endParaRPr lang="ru-RU"/>
        </a:p>
      </dgm:t>
    </dgm:pt>
    <dgm:pt modelId="{ED7EC777-9E45-4370-AC56-B316983F90CE}" type="pres">
      <dgm:prSet presAssocID="{518F0145-B7D6-42CB-A2C3-AAA2A27B5D1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976368C-6DD8-4D0F-B358-AE7EAA168B4C}" type="pres">
      <dgm:prSet presAssocID="{7A33F858-EF0C-4505-8BFD-1EFE5B16C563}" presName="thickLine" presStyleLbl="alignNode1" presStyleIdx="0" presStyleCnt="6"/>
      <dgm:spPr/>
    </dgm:pt>
    <dgm:pt modelId="{489E2868-F2F0-428F-AF20-DE890A57E88E}" type="pres">
      <dgm:prSet presAssocID="{7A33F858-EF0C-4505-8BFD-1EFE5B16C563}" presName="horz1" presStyleCnt="0"/>
      <dgm:spPr/>
    </dgm:pt>
    <dgm:pt modelId="{D4084867-20FD-4917-B132-90157CE732A2}" type="pres">
      <dgm:prSet presAssocID="{7A33F858-EF0C-4505-8BFD-1EFE5B16C563}" presName="tx1" presStyleLbl="revTx" presStyleIdx="0" presStyleCnt="6"/>
      <dgm:spPr/>
      <dgm:t>
        <a:bodyPr/>
        <a:lstStyle/>
        <a:p>
          <a:endParaRPr lang="ru-RU"/>
        </a:p>
      </dgm:t>
    </dgm:pt>
    <dgm:pt modelId="{9D452091-8FEE-45BE-9876-5F2EED0D3FD0}" type="pres">
      <dgm:prSet presAssocID="{7A33F858-EF0C-4505-8BFD-1EFE5B16C563}" presName="vert1" presStyleCnt="0"/>
      <dgm:spPr/>
    </dgm:pt>
    <dgm:pt modelId="{8699AA84-17C0-42AD-8B32-08223DCDABE9}" type="pres">
      <dgm:prSet presAssocID="{0C6ED501-5721-4C9F-BFDF-947ED501F1EA}" presName="thickLine" presStyleLbl="alignNode1" presStyleIdx="1" presStyleCnt="6"/>
      <dgm:spPr/>
    </dgm:pt>
    <dgm:pt modelId="{8D64FCA9-364A-4DF4-8E01-4908422DC53A}" type="pres">
      <dgm:prSet presAssocID="{0C6ED501-5721-4C9F-BFDF-947ED501F1EA}" presName="horz1" presStyleCnt="0"/>
      <dgm:spPr/>
    </dgm:pt>
    <dgm:pt modelId="{2F9CB5FF-C012-43B8-BEDB-6351692B74AA}" type="pres">
      <dgm:prSet presAssocID="{0C6ED501-5721-4C9F-BFDF-947ED501F1EA}" presName="tx1" presStyleLbl="revTx" presStyleIdx="1" presStyleCnt="6" custScaleY="65873"/>
      <dgm:spPr/>
      <dgm:t>
        <a:bodyPr/>
        <a:lstStyle/>
        <a:p>
          <a:endParaRPr lang="ru-RU"/>
        </a:p>
      </dgm:t>
    </dgm:pt>
    <dgm:pt modelId="{AF09068A-3859-44C2-B9CD-8B1EB4B99F7C}" type="pres">
      <dgm:prSet presAssocID="{0C6ED501-5721-4C9F-BFDF-947ED501F1EA}" presName="vert1" presStyleCnt="0"/>
      <dgm:spPr/>
    </dgm:pt>
    <dgm:pt modelId="{3DF3A297-5BF1-4BDD-A402-F92708C58F22}" type="pres">
      <dgm:prSet presAssocID="{8327B495-7AC1-4D06-8AFC-A5CE60DA810D}" presName="thickLine" presStyleLbl="alignNode1" presStyleIdx="2" presStyleCnt="6"/>
      <dgm:spPr/>
    </dgm:pt>
    <dgm:pt modelId="{42465E33-AFE7-483B-96A3-8A7414D7DAFE}" type="pres">
      <dgm:prSet presAssocID="{8327B495-7AC1-4D06-8AFC-A5CE60DA810D}" presName="horz1" presStyleCnt="0"/>
      <dgm:spPr/>
    </dgm:pt>
    <dgm:pt modelId="{F2A2DD7E-9C23-49ED-92CF-63360F53CECA}" type="pres">
      <dgm:prSet presAssocID="{8327B495-7AC1-4D06-8AFC-A5CE60DA810D}" presName="tx1" presStyleLbl="revTx" presStyleIdx="2" presStyleCnt="6" custScaleY="86723"/>
      <dgm:spPr/>
      <dgm:t>
        <a:bodyPr/>
        <a:lstStyle/>
        <a:p>
          <a:endParaRPr lang="ru-RU"/>
        </a:p>
      </dgm:t>
    </dgm:pt>
    <dgm:pt modelId="{7A4F77E9-A49C-4F16-AC82-1FE56C78A30D}" type="pres">
      <dgm:prSet presAssocID="{8327B495-7AC1-4D06-8AFC-A5CE60DA810D}" presName="vert1" presStyleCnt="0"/>
      <dgm:spPr/>
    </dgm:pt>
    <dgm:pt modelId="{FB19FC6B-176C-4599-AB85-D299C4DF0113}" type="pres">
      <dgm:prSet presAssocID="{DDDCD3CB-4D51-45EF-8A3C-8E5739B6254A}" presName="thickLine" presStyleLbl="alignNode1" presStyleIdx="3" presStyleCnt="6"/>
      <dgm:spPr/>
    </dgm:pt>
    <dgm:pt modelId="{235474B5-B8C6-43E7-9F94-0156AA8E1481}" type="pres">
      <dgm:prSet presAssocID="{DDDCD3CB-4D51-45EF-8A3C-8E5739B6254A}" presName="horz1" presStyleCnt="0"/>
      <dgm:spPr/>
    </dgm:pt>
    <dgm:pt modelId="{956A868B-6117-489E-B56B-0FCC46E34448}" type="pres">
      <dgm:prSet presAssocID="{DDDCD3CB-4D51-45EF-8A3C-8E5739B6254A}" presName="tx1" presStyleLbl="revTx" presStyleIdx="3" presStyleCnt="6"/>
      <dgm:spPr/>
      <dgm:t>
        <a:bodyPr/>
        <a:lstStyle/>
        <a:p>
          <a:endParaRPr lang="ru-RU"/>
        </a:p>
      </dgm:t>
    </dgm:pt>
    <dgm:pt modelId="{F68F8D39-3D0F-454A-AC65-1766750935EC}" type="pres">
      <dgm:prSet presAssocID="{DDDCD3CB-4D51-45EF-8A3C-8E5739B6254A}" presName="vert1" presStyleCnt="0"/>
      <dgm:spPr/>
    </dgm:pt>
    <dgm:pt modelId="{EF021525-9E92-414F-B897-2216BE39E180}" type="pres">
      <dgm:prSet presAssocID="{C0C433B9-61E2-4976-9C64-994DAFF3CBBF}" presName="thickLine" presStyleLbl="alignNode1" presStyleIdx="4" presStyleCnt="6"/>
      <dgm:spPr/>
    </dgm:pt>
    <dgm:pt modelId="{E1E192DB-99B8-41E5-ADAE-69EDCABA845C}" type="pres">
      <dgm:prSet presAssocID="{C0C433B9-61E2-4976-9C64-994DAFF3CBBF}" presName="horz1" presStyleCnt="0"/>
      <dgm:spPr/>
    </dgm:pt>
    <dgm:pt modelId="{30955B4B-1F2B-4B44-8F08-C6D491929EFC}" type="pres">
      <dgm:prSet presAssocID="{C0C433B9-61E2-4976-9C64-994DAFF3CBBF}" presName="tx1" presStyleLbl="revTx" presStyleIdx="4" presStyleCnt="6"/>
      <dgm:spPr/>
      <dgm:t>
        <a:bodyPr/>
        <a:lstStyle/>
        <a:p>
          <a:endParaRPr lang="ru-RU"/>
        </a:p>
      </dgm:t>
    </dgm:pt>
    <dgm:pt modelId="{4534D30B-37FB-47C6-A18B-6E4E100E1C57}" type="pres">
      <dgm:prSet presAssocID="{C0C433B9-61E2-4976-9C64-994DAFF3CBBF}" presName="vert1" presStyleCnt="0"/>
      <dgm:spPr/>
    </dgm:pt>
    <dgm:pt modelId="{9E500CE8-2D8B-47B3-B309-4729BEB1D6D0}" type="pres">
      <dgm:prSet presAssocID="{BDD09510-1103-4FFA-B632-7F2E085A8880}" presName="thickLine" presStyleLbl="alignNode1" presStyleIdx="5" presStyleCnt="6"/>
      <dgm:spPr/>
    </dgm:pt>
    <dgm:pt modelId="{23BD8FD3-A8C7-41F9-A3E5-15C2C00E5FAA}" type="pres">
      <dgm:prSet presAssocID="{BDD09510-1103-4FFA-B632-7F2E085A8880}" presName="horz1" presStyleCnt="0"/>
      <dgm:spPr/>
    </dgm:pt>
    <dgm:pt modelId="{8762EF78-62C3-4119-A030-E1D50B060E2A}" type="pres">
      <dgm:prSet presAssocID="{BDD09510-1103-4FFA-B632-7F2E085A8880}" presName="tx1" presStyleLbl="revTx" presStyleIdx="5" presStyleCnt="6"/>
      <dgm:spPr/>
      <dgm:t>
        <a:bodyPr/>
        <a:lstStyle/>
        <a:p>
          <a:endParaRPr lang="ru-RU"/>
        </a:p>
      </dgm:t>
    </dgm:pt>
    <dgm:pt modelId="{3E774D24-E7C9-457F-B7BA-A5A8198B42FD}" type="pres">
      <dgm:prSet presAssocID="{BDD09510-1103-4FFA-B632-7F2E085A8880}" presName="vert1" presStyleCnt="0"/>
      <dgm:spPr/>
    </dgm:pt>
  </dgm:ptLst>
  <dgm:cxnLst>
    <dgm:cxn modelId="{EB911FF5-A2D5-40C2-BC08-0E01ED51EB8D}" type="presOf" srcId="{8327B495-7AC1-4D06-8AFC-A5CE60DA810D}" destId="{F2A2DD7E-9C23-49ED-92CF-63360F53CECA}" srcOrd="0" destOrd="0" presId="urn:microsoft.com/office/officeart/2008/layout/LinedList"/>
    <dgm:cxn modelId="{D601F0AB-A934-46CA-AE19-F4B20C5AF13B}" srcId="{518F0145-B7D6-42CB-A2C3-AAA2A27B5D14}" destId="{0C6ED501-5721-4C9F-BFDF-947ED501F1EA}" srcOrd="1" destOrd="0" parTransId="{46867D00-39C7-415B-AAAA-60A1FE4C22FF}" sibTransId="{F8016F47-6669-4BE1-B01C-5230DB13B333}"/>
    <dgm:cxn modelId="{BF5CFC7A-53AF-49EE-AACA-4C8149F3BFB4}" srcId="{518F0145-B7D6-42CB-A2C3-AAA2A27B5D14}" destId="{C0C433B9-61E2-4976-9C64-994DAFF3CBBF}" srcOrd="4" destOrd="0" parTransId="{805B1B87-5AFC-441C-AD20-A586F402267D}" sibTransId="{0428E489-FF87-4F9D-A419-239E4439F2E2}"/>
    <dgm:cxn modelId="{EBD54C44-7FE8-4B2C-B8BE-F6E74D4EB13B}" type="presOf" srcId="{C0C433B9-61E2-4976-9C64-994DAFF3CBBF}" destId="{30955B4B-1F2B-4B44-8F08-C6D491929EFC}" srcOrd="0" destOrd="0" presId="urn:microsoft.com/office/officeart/2008/layout/LinedList"/>
    <dgm:cxn modelId="{8A4C9F09-C5BF-4E84-BDCA-271420EC82C6}" srcId="{518F0145-B7D6-42CB-A2C3-AAA2A27B5D14}" destId="{DDDCD3CB-4D51-45EF-8A3C-8E5739B6254A}" srcOrd="3" destOrd="0" parTransId="{A166F75B-0E70-4B4D-B19F-8E20CD6C2293}" sibTransId="{F97D1C20-1C56-4675-B2A9-A330EBF9BA35}"/>
    <dgm:cxn modelId="{889ED4A0-C675-48CB-802B-AE60CE12AD77}" type="presOf" srcId="{0C6ED501-5721-4C9F-BFDF-947ED501F1EA}" destId="{2F9CB5FF-C012-43B8-BEDB-6351692B74AA}" srcOrd="0" destOrd="0" presId="urn:microsoft.com/office/officeart/2008/layout/LinedList"/>
    <dgm:cxn modelId="{F3154A81-DF91-4C4D-8BF6-50916E610C05}" srcId="{518F0145-B7D6-42CB-A2C3-AAA2A27B5D14}" destId="{BDD09510-1103-4FFA-B632-7F2E085A8880}" srcOrd="5" destOrd="0" parTransId="{70C3897D-60BA-4428-BEFE-FF18FD7D64A5}" sibTransId="{5295DB5F-A91C-4F3E-B86F-F1AEAED1CB0F}"/>
    <dgm:cxn modelId="{7D5325EF-A500-4E1B-80A0-E3921058BB9B}" type="presOf" srcId="{518F0145-B7D6-42CB-A2C3-AAA2A27B5D14}" destId="{ED7EC777-9E45-4370-AC56-B316983F90CE}" srcOrd="0" destOrd="0" presId="urn:microsoft.com/office/officeart/2008/layout/LinedList"/>
    <dgm:cxn modelId="{E1D71F49-E346-4310-97A6-CBC3FC48A9D8}" srcId="{518F0145-B7D6-42CB-A2C3-AAA2A27B5D14}" destId="{8327B495-7AC1-4D06-8AFC-A5CE60DA810D}" srcOrd="2" destOrd="0" parTransId="{EA91DE7A-7998-4E10-AA30-53BBE25FBD9A}" sibTransId="{328C2370-A213-45D1-A17F-F2C2EFC19035}"/>
    <dgm:cxn modelId="{EA4E0602-CE0D-46E5-8B1E-3D3099B4E414}" type="presOf" srcId="{7A33F858-EF0C-4505-8BFD-1EFE5B16C563}" destId="{D4084867-20FD-4917-B132-90157CE732A2}" srcOrd="0" destOrd="0" presId="urn:microsoft.com/office/officeart/2008/layout/LinedList"/>
    <dgm:cxn modelId="{A7D7C3A2-F25A-49DB-970F-B307E93A4DB5}" type="presOf" srcId="{BDD09510-1103-4FFA-B632-7F2E085A8880}" destId="{8762EF78-62C3-4119-A030-E1D50B060E2A}" srcOrd="0" destOrd="0" presId="urn:microsoft.com/office/officeart/2008/layout/LinedList"/>
    <dgm:cxn modelId="{28EA3E5F-AB1B-4962-9EBE-346BF64B1204}" srcId="{518F0145-B7D6-42CB-A2C3-AAA2A27B5D14}" destId="{7A33F858-EF0C-4505-8BFD-1EFE5B16C563}" srcOrd="0" destOrd="0" parTransId="{8C48AE16-B56C-499D-A225-7C851573DC1C}" sibTransId="{57D15D8E-961D-4B8B-B060-D35EA171CFB9}"/>
    <dgm:cxn modelId="{C52B8544-DF10-423F-A59B-38101141DC38}" type="presOf" srcId="{DDDCD3CB-4D51-45EF-8A3C-8E5739B6254A}" destId="{956A868B-6117-489E-B56B-0FCC46E34448}" srcOrd="0" destOrd="0" presId="urn:microsoft.com/office/officeart/2008/layout/LinedList"/>
    <dgm:cxn modelId="{795A68F2-5420-46E8-9A63-F4800AD19E2E}" type="presParOf" srcId="{ED7EC777-9E45-4370-AC56-B316983F90CE}" destId="{7976368C-6DD8-4D0F-B358-AE7EAA168B4C}" srcOrd="0" destOrd="0" presId="urn:microsoft.com/office/officeart/2008/layout/LinedList"/>
    <dgm:cxn modelId="{6413BCD7-4248-4B1F-97D7-114FCD51A156}" type="presParOf" srcId="{ED7EC777-9E45-4370-AC56-B316983F90CE}" destId="{489E2868-F2F0-428F-AF20-DE890A57E88E}" srcOrd="1" destOrd="0" presId="urn:microsoft.com/office/officeart/2008/layout/LinedList"/>
    <dgm:cxn modelId="{FCD9913C-25A7-441A-85E0-6DB7D3541C43}" type="presParOf" srcId="{489E2868-F2F0-428F-AF20-DE890A57E88E}" destId="{D4084867-20FD-4917-B132-90157CE732A2}" srcOrd="0" destOrd="0" presId="urn:microsoft.com/office/officeart/2008/layout/LinedList"/>
    <dgm:cxn modelId="{BB8C1B2D-93E6-46EF-89EC-995968008755}" type="presParOf" srcId="{489E2868-F2F0-428F-AF20-DE890A57E88E}" destId="{9D452091-8FEE-45BE-9876-5F2EED0D3FD0}" srcOrd="1" destOrd="0" presId="urn:microsoft.com/office/officeart/2008/layout/LinedList"/>
    <dgm:cxn modelId="{49C0C347-F3E4-41F5-95AD-FE954A85F132}" type="presParOf" srcId="{ED7EC777-9E45-4370-AC56-B316983F90CE}" destId="{8699AA84-17C0-42AD-8B32-08223DCDABE9}" srcOrd="2" destOrd="0" presId="urn:microsoft.com/office/officeart/2008/layout/LinedList"/>
    <dgm:cxn modelId="{6D356928-0C52-489C-807E-17B359D4A0CA}" type="presParOf" srcId="{ED7EC777-9E45-4370-AC56-B316983F90CE}" destId="{8D64FCA9-364A-4DF4-8E01-4908422DC53A}" srcOrd="3" destOrd="0" presId="urn:microsoft.com/office/officeart/2008/layout/LinedList"/>
    <dgm:cxn modelId="{3068A5FC-2A2E-450C-96E9-BD80F16916DE}" type="presParOf" srcId="{8D64FCA9-364A-4DF4-8E01-4908422DC53A}" destId="{2F9CB5FF-C012-43B8-BEDB-6351692B74AA}" srcOrd="0" destOrd="0" presId="urn:microsoft.com/office/officeart/2008/layout/LinedList"/>
    <dgm:cxn modelId="{6427521A-E6F4-481B-AD76-1AC84100768B}" type="presParOf" srcId="{8D64FCA9-364A-4DF4-8E01-4908422DC53A}" destId="{AF09068A-3859-44C2-B9CD-8B1EB4B99F7C}" srcOrd="1" destOrd="0" presId="urn:microsoft.com/office/officeart/2008/layout/LinedList"/>
    <dgm:cxn modelId="{33C15C72-259D-4B2B-9618-DE52E2C652B3}" type="presParOf" srcId="{ED7EC777-9E45-4370-AC56-B316983F90CE}" destId="{3DF3A297-5BF1-4BDD-A402-F92708C58F22}" srcOrd="4" destOrd="0" presId="urn:microsoft.com/office/officeart/2008/layout/LinedList"/>
    <dgm:cxn modelId="{0281E5A8-2400-491B-A74C-CF15C86E606D}" type="presParOf" srcId="{ED7EC777-9E45-4370-AC56-B316983F90CE}" destId="{42465E33-AFE7-483B-96A3-8A7414D7DAFE}" srcOrd="5" destOrd="0" presId="urn:microsoft.com/office/officeart/2008/layout/LinedList"/>
    <dgm:cxn modelId="{3C2D1EA9-4483-4B5B-BFF9-A0DED8E91EB3}" type="presParOf" srcId="{42465E33-AFE7-483B-96A3-8A7414D7DAFE}" destId="{F2A2DD7E-9C23-49ED-92CF-63360F53CECA}" srcOrd="0" destOrd="0" presId="urn:microsoft.com/office/officeart/2008/layout/LinedList"/>
    <dgm:cxn modelId="{D7F4C21C-550B-408C-8938-255D34CF6D5A}" type="presParOf" srcId="{42465E33-AFE7-483B-96A3-8A7414D7DAFE}" destId="{7A4F77E9-A49C-4F16-AC82-1FE56C78A30D}" srcOrd="1" destOrd="0" presId="urn:microsoft.com/office/officeart/2008/layout/LinedList"/>
    <dgm:cxn modelId="{E3C8B7EE-53A5-4AD2-AAED-C0FFC9C2E635}" type="presParOf" srcId="{ED7EC777-9E45-4370-AC56-B316983F90CE}" destId="{FB19FC6B-176C-4599-AB85-D299C4DF0113}" srcOrd="6" destOrd="0" presId="urn:microsoft.com/office/officeart/2008/layout/LinedList"/>
    <dgm:cxn modelId="{7BB69459-BE9C-42A1-80CA-1CC13894606A}" type="presParOf" srcId="{ED7EC777-9E45-4370-AC56-B316983F90CE}" destId="{235474B5-B8C6-43E7-9F94-0156AA8E1481}" srcOrd="7" destOrd="0" presId="urn:microsoft.com/office/officeart/2008/layout/LinedList"/>
    <dgm:cxn modelId="{06233086-9E15-4FD3-A45A-6FBABC21F644}" type="presParOf" srcId="{235474B5-B8C6-43E7-9F94-0156AA8E1481}" destId="{956A868B-6117-489E-B56B-0FCC46E34448}" srcOrd="0" destOrd="0" presId="urn:microsoft.com/office/officeart/2008/layout/LinedList"/>
    <dgm:cxn modelId="{C31CEA79-767B-4BAB-8D27-67B8524DA59F}" type="presParOf" srcId="{235474B5-B8C6-43E7-9F94-0156AA8E1481}" destId="{F68F8D39-3D0F-454A-AC65-1766750935EC}" srcOrd="1" destOrd="0" presId="urn:microsoft.com/office/officeart/2008/layout/LinedList"/>
    <dgm:cxn modelId="{59E09676-29A4-4397-B459-DBD588C4F432}" type="presParOf" srcId="{ED7EC777-9E45-4370-AC56-B316983F90CE}" destId="{EF021525-9E92-414F-B897-2216BE39E180}" srcOrd="8" destOrd="0" presId="urn:microsoft.com/office/officeart/2008/layout/LinedList"/>
    <dgm:cxn modelId="{CF7F2C38-530F-47AA-88C6-887932A88E7E}" type="presParOf" srcId="{ED7EC777-9E45-4370-AC56-B316983F90CE}" destId="{E1E192DB-99B8-41E5-ADAE-69EDCABA845C}" srcOrd="9" destOrd="0" presId="urn:microsoft.com/office/officeart/2008/layout/LinedList"/>
    <dgm:cxn modelId="{830F5A40-980B-44B2-A6CB-8A181B45D771}" type="presParOf" srcId="{E1E192DB-99B8-41E5-ADAE-69EDCABA845C}" destId="{30955B4B-1F2B-4B44-8F08-C6D491929EFC}" srcOrd="0" destOrd="0" presId="urn:microsoft.com/office/officeart/2008/layout/LinedList"/>
    <dgm:cxn modelId="{732C1601-BFB9-4285-8139-4415A2E153BB}" type="presParOf" srcId="{E1E192DB-99B8-41E5-ADAE-69EDCABA845C}" destId="{4534D30B-37FB-47C6-A18B-6E4E100E1C57}" srcOrd="1" destOrd="0" presId="urn:microsoft.com/office/officeart/2008/layout/LinedList"/>
    <dgm:cxn modelId="{51CAE2DA-13CD-41BA-B0F3-4239B62A9CC9}" type="presParOf" srcId="{ED7EC777-9E45-4370-AC56-B316983F90CE}" destId="{9E500CE8-2D8B-47B3-B309-4729BEB1D6D0}" srcOrd="10" destOrd="0" presId="urn:microsoft.com/office/officeart/2008/layout/LinedList"/>
    <dgm:cxn modelId="{6AD0847A-B055-4095-8BA8-46469A21772C}" type="presParOf" srcId="{ED7EC777-9E45-4370-AC56-B316983F90CE}" destId="{23BD8FD3-A8C7-41F9-A3E5-15C2C00E5FAA}" srcOrd="11" destOrd="0" presId="urn:microsoft.com/office/officeart/2008/layout/LinedList"/>
    <dgm:cxn modelId="{27883E07-BF12-4141-86B0-1D082738F056}" type="presParOf" srcId="{23BD8FD3-A8C7-41F9-A3E5-15C2C00E5FAA}" destId="{8762EF78-62C3-4119-A030-E1D50B060E2A}" srcOrd="0" destOrd="0" presId="urn:microsoft.com/office/officeart/2008/layout/LinedList"/>
    <dgm:cxn modelId="{544C5881-0B43-4206-8C3E-E0E33B967F7D}" type="presParOf" srcId="{23BD8FD3-A8C7-41F9-A3E5-15C2C00E5FAA}" destId="{3E774D24-E7C9-457F-B7BA-A5A8198B42F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49A3E2-5808-47AF-9C5B-E92FFCEBC55B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094C6C-C3AD-4039-9E2A-7648D2066E09}">
      <dgm:prSet phldrT="[Текст]" custT="1"/>
      <dgm:spPr/>
      <dgm:t>
        <a:bodyPr/>
        <a:lstStyle/>
        <a:p>
          <a:r>
            <a:rPr lang="ru-RU" sz="1800" dirty="0" smtClean="0"/>
            <a:t>2021</a:t>
          </a:r>
          <a:endParaRPr lang="ru-RU" sz="1800" dirty="0"/>
        </a:p>
      </dgm:t>
    </dgm:pt>
    <dgm:pt modelId="{3210F747-541A-47AF-A444-51C37D777625}" type="parTrans" cxnId="{E854CCDC-BED2-48B4-9D71-B64C4E9C5130}">
      <dgm:prSet/>
      <dgm:spPr/>
      <dgm:t>
        <a:bodyPr/>
        <a:lstStyle/>
        <a:p>
          <a:endParaRPr lang="ru-RU"/>
        </a:p>
      </dgm:t>
    </dgm:pt>
    <dgm:pt modelId="{F178A1E7-1DFC-401D-80B4-46934D78F81F}" type="sibTrans" cxnId="{E854CCDC-BED2-48B4-9D71-B64C4E9C5130}">
      <dgm:prSet/>
      <dgm:spPr/>
      <dgm:t>
        <a:bodyPr/>
        <a:lstStyle/>
        <a:p>
          <a:endParaRPr lang="ru-RU"/>
        </a:p>
      </dgm:t>
    </dgm:pt>
    <dgm:pt modelId="{E3276681-8A7C-4559-90CA-A6FC6494CA6D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 семинар-практикум «Организационно-уставная деятельность в Профсоюзе» для председателей ППО и заместителей председателей на базе МОУ Коротковская СОШ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9B9E11-869A-4115-B957-2FFBF948A80B}" type="parTrans" cxnId="{D3C4C781-5993-4FEB-A586-C32681BCBBA5}">
      <dgm:prSet/>
      <dgm:spPr/>
      <dgm:t>
        <a:bodyPr/>
        <a:lstStyle/>
        <a:p>
          <a:endParaRPr lang="ru-RU"/>
        </a:p>
      </dgm:t>
    </dgm:pt>
    <dgm:pt modelId="{FDECA1C1-1172-4179-9D19-7E76CFD7A030}" type="sibTrans" cxnId="{D3C4C781-5993-4FEB-A586-C32681BCBBA5}">
      <dgm:prSet/>
      <dgm:spPr/>
      <dgm:t>
        <a:bodyPr/>
        <a:lstStyle/>
        <a:p>
          <a:endParaRPr lang="ru-RU"/>
        </a:p>
      </dgm:t>
    </dgm:pt>
    <dgm:pt modelId="{9DE894A1-70D9-460E-BAA2-D3740C41D0E2}">
      <dgm:prSet phldrT="[Текст]" custT="1"/>
      <dgm:spPr/>
      <dgm:t>
        <a:bodyPr/>
        <a:lstStyle/>
        <a:p>
          <a:r>
            <a:rPr lang="ru-RU" sz="1600" dirty="0" smtClean="0"/>
            <a:t>2022</a:t>
          </a:r>
          <a:endParaRPr lang="ru-RU" sz="1200" dirty="0"/>
        </a:p>
      </dgm:t>
    </dgm:pt>
    <dgm:pt modelId="{DA53B30A-5351-4658-AFC0-F08C0A75C4BD}" type="parTrans" cxnId="{C327A2A1-103E-4757-A50D-0D79FC2D26E3}">
      <dgm:prSet/>
      <dgm:spPr/>
      <dgm:t>
        <a:bodyPr/>
        <a:lstStyle/>
        <a:p>
          <a:endParaRPr lang="ru-RU"/>
        </a:p>
      </dgm:t>
    </dgm:pt>
    <dgm:pt modelId="{83407899-1A6D-4D4A-8810-9F47D05D653A}" type="sibTrans" cxnId="{C327A2A1-103E-4757-A50D-0D79FC2D26E3}">
      <dgm:prSet/>
      <dgm:spPr/>
      <dgm:t>
        <a:bodyPr/>
        <a:lstStyle/>
        <a:p>
          <a:endParaRPr lang="ru-RU"/>
        </a:p>
      </dgm:t>
    </dgm:pt>
    <dgm:pt modelId="{7809582E-0B64-45D0-AAB4-747F3AFA6FD9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 практикум «Учимся работать  в АИС Профсоюза образования» для председателей ППО 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C4C03C-EAE0-49CE-8332-97735EA93883}" type="parTrans" cxnId="{E284D4A8-C180-4C45-ABF2-57CA7F2479D8}">
      <dgm:prSet/>
      <dgm:spPr/>
      <dgm:t>
        <a:bodyPr/>
        <a:lstStyle/>
        <a:p>
          <a:endParaRPr lang="ru-RU"/>
        </a:p>
      </dgm:t>
    </dgm:pt>
    <dgm:pt modelId="{48EE4AE6-7C5B-474F-A368-2757E95FAC92}" type="sibTrans" cxnId="{E284D4A8-C180-4C45-ABF2-57CA7F2479D8}">
      <dgm:prSet/>
      <dgm:spPr/>
      <dgm:t>
        <a:bodyPr/>
        <a:lstStyle/>
        <a:p>
          <a:endParaRPr lang="ru-RU"/>
        </a:p>
      </dgm:t>
    </dgm:pt>
    <dgm:pt modelId="{C9D8CA50-192D-4B14-AA7C-3EB5220BB4BB}">
      <dgm:prSet phldrT="[Текст]" custT="1"/>
      <dgm:spPr/>
      <dgm:t>
        <a:bodyPr/>
        <a:lstStyle/>
        <a:p>
          <a:r>
            <a:rPr lang="ru-RU" sz="1200" dirty="0" smtClean="0"/>
            <a:t>Ежегодно</a:t>
          </a:r>
          <a:endParaRPr lang="ru-RU" sz="1100" dirty="0"/>
        </a:p>
      </dgm:t>
    </dgm:pt>
    <dgm:pt modelId="{4A9FAF77-E872-47D4-B489-93A5881C04EA}" type="parTrans" cxnId="{D868EFB4-7438-43AC-9C5C-8ABBA21E67AC}">
      <dgm:prSet/>
      <dgm:spPr/>
      <dgm:t>
        <a:bodyPr/>
        <a:lstStyle/>
        <a:p>
          <a:endParaRPr lang="ru-RU"/>
        </a:p>
      </dgm:t>
    </dgm:pt>
    <dgm:pt modelId="{DA6A7FB7-C422-42A9-8EBB-2AD24C14127F}" type="sibTrans" cxnId="{D868EFB4-7438-43AC-9C5C-8ABBA21E67AC}">
      <dgm:prSet/>
      <dgm:spPr/>
      <dgm:t>
        <a:bodyPr/>
        <a:lstStyle/>
        <a:p>
          <a:endParaRPr lang="ru-RU"/>
        </a:p>
      </dgm:t>
    </dgm:pt>
    <dgm:pt modelId="{69A1F214-F695-401E-813A-DD480BE14813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во  Всероссийском семинаре председателей территориальных организаций Профсоюза в рамках курсовой переподготовки кадров в г. Барнаул «Современный профсоюз: взгляд на перспективу»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A89FF1-E87C-4671-96D2-28D6623C1273}" type="parTrans" cxnId="{47968D57-7E95-474A-901D-26BFDCDE091B}">
      <dgm:prSet/>
      <dgm:spPr/>
      <dgm:t>
        <a:bodyPr/>
        <a:lstStyle/>
        <a:p>
          <a:endParaRPr lang="ru-RU"/>
        </a:p>
      </dgm:t>
    </dgm:pt>
    <dgm:pt modelId="{17B2A6C7-3585-4829-BE02-10C838391BFD}" type="sibTrans" cxnId="{47968D57-7E95-474A-901D-26BFDCDE091B}">
      <dgm:prSet/>
      <dgm:spPr/>
      <dgm:t>
        <a:bodyPr/>
        <a:lstStyle/>
        <a:p>
          <a:endParaRPr lang="ru-RU"/>
        </a:p>
      </dgm:t>
    </dgm:pt>
    <dgm:pt modelId="{B0E340A8-3D63-4831-AA19-CA2448A04348}">
      <dgm:prSet phldrT="[Текст]" custT="1"/>
      <dgm:spPr/>
      <dgm:t>
        <a:bodyPr/>
        <a:lstStyle/>
        <a:p>
          <a:r>
            <a:rPr lang="ru-RU" sz="1400" dirty="0" smtClean="0"/>
            <a:t>2021</a:t>
          </a:r>
          <a:endParaRPr lang="ru-RU" sz="1400" dirty="0"/>
        </a:p>
      </dgm:t>
    </dgm:pt>
    <dgm:pt modelId="{5F30688A-B347-4831-AE10-B86E1E16A4B4}" type="parTrans" cxnId="{CBD31EAC-D322-44A2-899F-44DC1EF50944}">
      <dgm:prSet/>
      <dgm:spPr/>
      <dgm:t>
        <a:bodyPr/>
        <a:lstStyle/>
        <a:p>
          <a:endParaRPr lang="ru-RU"/>
        </a:p>
      </dgm:t>
    </dgm:pt>
    <dgm:pt modelId="{809C9E4A-4823-4AAA-BE02-F2D3E251121B}" type="sibTrans" cxnId="{CBD31EAC-D322-44A2-899F-44DC1EF50944}">
      <dgm:prSet/>
      <dgm:spPr/>
      <dgm:t>
        <a:bodyPr/>
        <a:lstStyle/>
        <a:p>
          <a:endParaRPr lang="ru-RU"/>
        </a:p>
      </dgm:t>
    </dgm:pt>
    <dgm:pt modelId="{6DBFD549-F368-4A9F-888D-29319B5E30E6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заседаний профсоюзной секции в рамках августовской конференции, на которую выносятся самые актуальные вопросы профсоюзной работы. 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86202E-DC79-4DC9-BCAF-781EDA822349}" type="parTrans" cxnId="{1F7FD500-59CC-4833-954F-B12A8273462A}">
      <dgm:prSet/>
      <dgm:spPr/>
      <dgm:t>
        <a:bodyPr/>
        <a:lstStyle/>
        <a:p>
          <a:endParaRPr lang="ru-RU"/>
        </a:p>
      </dgm:t>
    </dgm:pt>
    <dgm:pt modelId="{88DC44E9-E15E-4119-94EA-C6241580365B}" type="sibTrans" cxnId="{1F7FD500-59CC-4833-954F-B12A8273462A}">
      <dgm:prSet/>
      <dgm:spPr/>
      <dgm:t>
        <a:bodyPr/>
        <a:lstStyle/>
        <a:p>
          <a:endParaRPr lang="ru-RU"/>
        </a:p>
      </dgm:t>
    </dgm:pt>
    <dgm:pt modelId="{6EE9F324-732F-4E7E-83DA-110E89572877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краевых обучающих семинарах «Новации в бухгалтерском и налоговом законодательстве».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0972DA-8DE3-4A6A-84D0-90FC7596D762}" type="parTrans" cxnId="{3EDEDC00-849D-416F-AB05-F58B2C367E2C}">
      <dgm:prSet/>
      <dgm:spPr/>
      <dgm:t>
        <a:bodyPr/>
        <a:lstStyle/>
        <a:p>
          <a:endParaRPr lang="ru-RU"/>
        </a:p>
      </dgm:t>
    </dgm:pt>
    <dgm:pt modelId="{52E0CE9A-3E61-428E-B282-8863B07BED6B}" type="sibTrans" cxnId="{3EDEDC00-849D-416F-AB05-F58B2C367E2C}">
      <dgm:prSet/>
      <dgm:spPr/>
      <dgm:t>
        <a:bodyPr/>
        <a:lstStyle/>
        <a:p>
          <a:endParaRPr lang="ru-RU"/>
        </a:p>
      </dgm:t>
    </dgm:pt>
    <dgm:pt modelId="{AA37E844-99B5-4C8B-BAF4-8528D6BCB4F3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Участие актива молодых педагогов в  краевом форуме «</a:t>
          </a:r>
          <a:r>
            <a:rPr lang="en-US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движение».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17E959-DB10-4CE3-BDCB-27CC5F3649BE}" type="parTrans" cxnId="{84DA5C44-20A2-459F-870A-2E4B3F5EB754}">
      <dgm:prSet/>
      <dgm:spPr/>
      <dgm:t>
        <a:bodyPr/>
        <a:lstStyle/>
        <a:p>
          <a:endParaRPr lang="ru-RU"/>
        </a:p>
      </dgm:t>
    </dgm:pt>
    <dgm:pt modelId="{CAFF5C4F-85C4-41F0-A70A-AB9287B0008E}" type="sibTrans" cxnId="{84DA5C44-20A2-459F-870A-2E4B3F5EB754}">
      <dgm:prSet/>
      <dgm:spPr/>
      <dgm:t>
        <a:bodyPr/>
        <a:lstStyle/>
        <a:p>
          <a:endParaRPr lang="ru-RU"/>
        </a:p>
      </dgm:t>
    </dgm:pt>
    <dgm:pt modelId="{ADD9EE5E-1D7B-4C47-8C18-D1E1988E1092}">
      <dgm:prSet custT="1"/>
      <dgm:spPr/>
      <dgm:t>
        <a:bodyPr/>
        <a:lstStyle/>
        <a:p>
          <a:r>
            <a:rPr lang="ru-RU" sz="1200" dirty="0" smtClean="0"/>
            <a:t>2022-2024</a:t>
          </a:r>
          <a:endParaRPr lang="ru-RU" sz="1100" dirty="0"/>
        </a:p>
      </dgm:t>
    </dgm:pt>
    <dgm:pt modelId="{73E207B8-4FD7-4376-A756-F2CBE6083C63}" type="parTrans" cxnId="{0DFEEA6C-E61B-4E37-A1C3-BD93174CA5C5}">
      <dgm:prSet/>
      <dgm:spPr/>
      <dgm:t>
        <a:bodyPr/>
        <a:lstStyle/>
        <a:p>
          <a:endParaRPr lang="ru-RU"/>
        </a:p>
      </dgm:t>
    </dgm:pt>
    <dgm:pt modelId="{54FC1979-9212-476B-896A-05AA5D4C5D8E}" type="sibTrans" cxnId="{0DFEEA6C-E61B-4E37-A1C3-BD93174CA5C5}">
      <dgm:prSet/>
      <dgm:spPr/>
      <dgm:t>
        <a:bodyPr/>
        <a:lstStyle/>
        <a:p>
          <a:endParaRPr lang="ru-RU"/>
        </a:p>
      </dgm:t>
    </dgm:pt>
    <dgm:pt modelId="{52F985DE-6CB7-49A0-8E83-49B02779A270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во Всероссийской просветительской акции «Профсоюзный диктант». В 2022 г. в акции приняли участие 44 члена профсоюза;  в 2024г. -38 чел.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964AD0-FBA8-47A9-8EBD-CBD0CB65942C}" type="parTrans" cxnId="{5CA72F3A-05D9-4F8A-9C0A-C464A79DD05A}">
      <dgm:prSet/>
      <dgm:spPr/>
      <dgm:t>
        <a:bodyPr/>
        <a:lstStyle/>
        <a:p>
          <a:endParaRPr lang="ru-RU"/>
        </a:p>
      </dgm:t>
    </dgm:pt>
    <dgm:pt modelId="{7081ED35-1406-4718-9325-F4D5F8345D75}" type="sibTrans" cxnId="{5CA72F3A-05D9-4F8A-9C0A-C464A79DD05A}">
      <dgm:prSet/>
      <dgm:spPr/>
      <dgm:t>
        <a:bodyPr/>
        <a:lstStyle/>
        <a:p>
          <a:endParaRPr lang="ru-RU"/>
        </a:p>
      </dgm:t>
    </dgm:pt>
    <dgm:pt modelId="{B4E62893-2537-4518-9844-0C0517F84259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</a:t>
          </a:r>
          <a:r>
            <a:rPr lang="ru-RU" sz="16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онлайн-семинаре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«Профсоюзный компас» для председателей 11 ППО 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9A835A-10E6-4EB1-B9D0-EDED958BAB0B}" type="parTrans" cxnId="{422BA21A-2940-4358-A161-3D6654421147}">
      <dgm:prSet/>
      <dgm:spPr/>
      <dgm:t>
        <a:bodyPr/>
        <a:lstStyle/>
        <a:p>
          <a:endParaRPr lang="ru-RU"/>
        </a:p>
      </dgm:t>
    </dgm:pt>
    <dgm:pt modelId="{27C21A50-F600-448D-895F-2984F2919895}" type="sibTrans" cxnId="{422BA21A-2940-4358-A161-3D6654421147}">
      <dgm:prSet/>
      <dgm:spPr/>
      <dgm:t>
        <a:bodyPr/>
        <a:lstStyle/>
        <a:p>
          <a:endParaRPr lang="ru-RU"/>
        </a:p>
      </dgm:t>
    </dgm:pt>
    <dgm:pt modelId="{E0B21A35-E0DB-4537-8091-5A94A8677A37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Конкурс среди ППО на самую активную ППО – участницу. Приняли участие 12 ППО из 18.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4B7A41-B3FD-4004-AACD-A293F5EDDA3F}" type="parTrans" cxnId="{F631C3B8-90D8-4372-B433-FFE927482291}">
      <dgm:prSet/>
      <dgm:spPr/>
      <dgm:t>
        <a:bodyPr/>
        <a:lstStyle/>
        <a:p>
          <a:endParaRPr lang="ru-RU"/>
        </a:p>
      </dgm:t>
    </dgm:pt>
    <dgm:pt modelId="{3E4D730B-4077-4BEA-ACAD-43FBE3790A72}" type="sibTrans" cxnId="{F631C3B8-90D8-4372-B433-FFE927482291}">
      <dgm:prSet/>
      <dgm:spPr/>
      <dgm:t>
        <a:bodyPr/>
        <a:lstStyle/>
        <a:p>
          <a:endParaRPr lang="ru-RU"/>
        </a:p>
      </dgm:t>
    </dgm:pt>
    <dgm:pt modelId="{985C8C36-4408-4273-BD77-DECCE741D3E2}" type="pres">
      <dgm:prSet presAssocID="{4649A3E2-5808-47AF-9C5B-E92FFCEBC55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34D1CC-206A-4183-AD4B-A028EAFA698E}" type="pres">
      <dgm:prSet presAssocID="{89094C6C-C3AD-4039-9E2A-7648D2066E09}" presName="composite" presStyleCnt="0"/>
      <dgm:spPr/>
      <dgm:t>
        <a:bodyPr/>
        <a:lstStyle/>
        <a:p>
          <a:endParaRPr lang="ru-RU"/>
        </a:p>
      </dgm:t>
    </dgm:pt>
    <dgm:pt modelId="{AB1F5948-119F-4876-8E2D-C5100655A8E5}" type="pres">
      <dgm:prSet presAssocID="{89094C6C-C3AD-4039-9E2A-7648D2066E09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0A6781-4049-4E2F-9D74-2766A1842F0F}" type="pres">
      <dgm:prSet presAssocID="{89094C6C-C3AD-4039-9E2A-7648D2066E09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6442C9-87D8-4730-9EB9-67546B60E33C}" type="pres">
      <dgm:prSet presAssocID="{F178A1E7-1DFC-401D-80B4-46934D78F81F}" presName="sp" presStyleCnt="0"/>
      <dgm:spPr/>
      <dgm:t>
        <a:bodyPr/>
        <a:lstStyle/>
        <a:p>
          <a:endParaRPr lang="ru-RU"/>
        </a:p>
      </dgm:t>
    </dgm:pt>
    <dgm:pt modelId="{3D1D7583-3815-4AE7-A77B-FB64FE1408AF}" type="pres">
      <dgm:prSet presAssocID="{9DE894A1-70D9-460E-BAA2-D3740C41D0E2}" presName="composite" presStyleCnt="0"/>
      <dgm:spPr/>
      <dgm:t>
        <a:bodyPr/>
        <a:lstStyle/>
        <a:p>
          <a:endParaRPr lang="ru-RU"/>
        </a:p>
      </dgm:t>
    </dgm:pt>
    <dgm:pt modelId="{50395192-88C5-44E4-BCDE-95B49C7DFE17}" type="pres">
      <dgm:prSet presAssocID="{9DE894A1-70D9-460E-BAA2-D3740C41D0E2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515EF4-2284-4D9E-9380-A9B17A08C701}" type="pres">
      <dgm:prSet presAssocID="{9DE894A1-70D9-460E-BAA2-D3740C41D0E2}" presName="descendantText" presStyleLbl="alignAcc1" presStyleIdx="1" presStyleCnt="5" custScaleY="102738" custLinFactNeighborX="1634" custLinFactNeighborY="-314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7E35D-EB23-40D5-BC6F-188B7CC6AB04}" type="pres">
      <dgm:prSet presAssocID="{83407899-1A6D-4D4A-8810-9F47D05D653A}" presName="sp" presStyleCnt="0"/>
      <dgm:spPr/>
      <dgm:t>
        <a:bodyPr/>
        <a:lstStyle/>
        <a:p>
          <a:endParaRPr lang="ru-RU"/>
        </a:p>
      </dgm:t>
    </dgm:pt>
    <dgm:pt modelId="{5F610B15-1EC7-463B-85F7-D3E4FA33A92C}" type="pres">
      <dgm:prSet presAssocID="{C9D8CA50-192D-4B14-AA7C-3EB5220BB4BB}" presName="composite" presStyleCnt="0"/>
      <dgm:spPr/>
      <dgm:t>
        <a:bodyPr/>
        <a:lstStyle/>
        <a:p>
          <a:endParaRPr lang="ru-RU"/>
        </a:p>
      </dgm:t>
    </dgm:pt>
    <dgm:pt modelId="{9180315F-108E-4A04-A34D-C87163E31FC3}" type="pres">
      <dgm:prSet presAssocID="{C9D8CA50-192D-4B14-AA7C-3EB5220BB4BB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189AB-0E9E-4384-B613-C2A412337E1D}" type="pres">
      <dgm:prSet presAssocID="{C9D8CA50-192D-4B14-AA7C-3EB5220BB4BB}" presName="descendantText" presStyleLbl="alignAcc1" presStyleIdx="2" presStyleCnt="5" custScaleY="252975" custLinFactNeighborX="635" custLinFactNeighborY="-67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FF7ABD-E985-415E-A110-1E0074F82183}" type="pres">
      <dgm:prSet presAssocID="{DA6A7FB7-C422-42A9-8EBB-2AD24C14127F}" presName="sp" presStyleCnt="0"/>
      <dgm:spPr/>
      <dgm:t>
        <a:bodyPr/>
        <a:lstStyle/>
        <a:p>
          <a:endParaRPr lang="ru-RU"/>
        </a:p>
      </dgm:t>
    </dgm:pt>
    <dgm:pt modelId="{62C7550F-BE57-4049-9507-0566139CC8D2}" type="pres">
      <dgm:prSet presAssocID="{B0E340A8-3D63-4831-AA19-CA2448A04348}" presName="composite" presStyleCnt="0"/>
      <dgm:spPr/>
      <dgm:t>
        <a:bodyPr/>
        <a:lstStyle/>
        <a:p>
          <a:endParaRPr lang="ru-RU"/>
        </a:p>
      </dgm:t>
    </dgm:pt>
    <dgm:pt modelId="{A15C543F-2894-48B4-B485-B25376F0A7AD}" type="pres">
      <dgm:prSet presAssocID="{B0E340A8-3D63-4831-AA19-CA2448A0434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E9C214-8D86-4971-8A4A-D8B3DA1D09AD}" type="pres">
      <dgm:prSet presAssocID="{B0E340A8-3D63-4831-AA19-CA2448A04348}" presName="descendantText" presStyleLbl="alignAcc1" presStyleIdx="3" presStyleCnt="5" custScaleY="217218" custLinFactNeighborX="225" custLinFactNeighborY="-38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4BF31-A1E4-421E-8F87-2E8570582BA4}" type="pres">
      <dgm:prSet presAssocID="{809C9E4A-4823-4AAA-BE02-F2D3E251121B}" presName="sp" presStyleCnt="0"/>
      <dgm:spPr/>
    </dgm:pt>
    <dgm:pt modelId="{DE0AE047-5D72-4D55-BAC1-FB37391AD61B}" type="pres">
      <dgm:prSet presAssocID="{ADD9EE5E-1D7B-4C47-8C18-D1E1988E1092}" presName="composite" presStyleCnt="0"/>
      <dgm:spPr/>
    </dgm:pt>
    <dgm:pt modelId="{B86465A8-B9BA-4F95-9985-1B1E6972FF97}" type="pres">
      <dgm:prSet presAssocID="{ADD9EE5E-1D7B-4C47-8C18-D1E1988E1092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D9C4A9-33B0-4232-8DC1-60E4E170EA09}" type="pres">
      <dgm:prSet presAssocID="{ADD9EE5E-1D7B-4C47-8C18-D1E1988E1092}" presName="descendantText" presStyleLbl="alignAcc1" presStyleIdx="4" presStyleCnt="5" custScaleY="183232" custLinFactNeighborX="225" custLinFactNeighborY="-17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2260FE-864D-46FC-9030-B51C1A127E15}" type="presOf" srcId="{E0B21A35-E0DB-4537-8091-5A94A8677A37}" destId="{D9D9C4A9-33B0-4232-8DC1-60E4E170EA09}" srcOrd="0" destOrd="1" presId="urn:microsoft.com/office/officeart/2005/8/layout/chevron2"/>
    <dgm:cxn modelId="{0DFEEA6C-E61B-4E37-A1C3-BD93174CA5C5}" srcId="{4649A3E2-5808-47AF-9C5B-E92FFCEBC55B}" destId="{ADD9EE5E-1D7B-4C47-8C18-D1E1988E1092}" srcOrd="4" destOrd="0" parTransId="{73E207B8-4FD7-4376-A756-F2CBE6083C63}" sibTransId="{54FC1979-9212-476B-896A-05AA5D4C5D8E}"/>
    <dgm:cxn modelId="{1F7FD500-59CC-4833-954F-B12A8273462A}" srcId="{C9D8CA50-192D-4B14-AA7C-3EB5220BB4BB}" destId="{6DBFD549-F368-4A9F-888D-29319B5E30E6}" srcOrd="0" destOrd="0" parTransId="{4286202E-DC79-4DC9-BCAF-781EDA822349}" sibTransId="{88DC44E9-E15E-4119-94EA-C6241580365B}"/>
    <dgm:cxn modelId="{422BA21A-2940-4358-A161-3D6654421147}" srcId="{B0E340A8-3D63-4831-AA19-CA2448A04348}" destId="{B4E62893-2537-4518-9844-0C0517F84259}" srcOrd="1" destOrd="0" parTransId="{CF9A835A-10E6-4EB1-B9D0-EDED958BAB0B}" sibTransId="{27C21A50-F600-448D-895F-2984F2919895}"/>
    <dgm:cxn modelId="{86313299-3778-4129-A166-C3512CE5964F}" type="presOf" srcId="{4649A3E2-5808-47AF-9C5B-E92FFCEBC55B}" destId="{985C8C36-4408-4273-BD77-DECCE741D3E2}" srcOrd="0" destOrd="0" presId="urn:microsoft.com/office/officeart/2005/8/layout/chevron2"/>
    <dgm:cxn modelId="{1C0C755B-09BB-4ADC-A6D5-9316FF1259B7}" type="presOf" srcId="{ADD9EE5E-1D7B-4C47-8C18-D1E1988E1092}" destId="{B86465A8-B9BA-4F95-9985-1B1E6972FF97}" srcOrd="0" destOrd="0" presId="urn:microsoft.com/office/officeart/2005/8/layout/chevron2"/>
    <dgm:cxn modelId="{17FD3F50-2C54-44C6-B5AF-8650ED58000E}" type="presOf" srcId="{B0E340A8-3D63-4831-AA19-CA2448A04348}" destId="{A15C543F-2894-48B4-B485-B25376F0A7AD}" srcOrd="0" destOrd="0" presId="urn:microsoft.com/office/officeart/2005/8/layout/chevron2"/>
    <dgm:cxn modelId="{E284D4A8-C180-4C45-ABF2-57CA7F2479D8}" srcId="{9DE894A1-70D9-460E-BAA2-D3740C41D0E2}" destId="{7809582E-0B64-45D0-AAB4-747F3AFA6FD9}" srcOrd="0" destOrd="0" parTransId="{96C4C03C-EAE0-49CE-8332-97735EA93883}" sibTransId="{48EE4AE6-7C5B-474F-A368-2757E95FAC92}"/>
    <dgm:cxn modelId="{4753C4C5-04B7-47CA-B132-3F71E7E1F8B4}" type="presOf" srcId="{7809582E-0B64-45D0-AAB4-747F3AFA6FD9}" destId="{81515EF4-2284-4D9E-9380-A9B17A08C701}" srcOrd="0" destOrd="0" presId="urn:microsoft.com/office/officeart/2005/8/layout/chevron2"/>
    <dgm:cxn modelId="{3EDEDC00-849D-416F-AB05-F58B2C367E2C}" srcId="{C9D8CA50-192D-4B14-AA7C-3EB5220BB4BB}" destId="{6EE9F324-732F-4E7E-83DA-110E89572877}" srcOrd="1" destOrd="0" parTransId="{F90972DA-8DE3-4A6A-84D0-90FC7596D762}" sibTransId="{52E0CE9A-3E61-428E-B282-8863B07BED6B}"/>
    <dgm:cxn modelId="{1499B0C2-7AB3-480F-88B9-1CD90A2357A7}" type="presOf" srcId="{52F985DE-6CB7-49A0-8E83-49B02779A270}" destId="{D9D9C4A9-33B0-4232-8DC1-60E4E170EA09}" srcOrd="0" destOrd="0" presId="urn:microsoft.com/office/officeart/2005/8/layout/chevron2"/>
    <dgm:cxn modelId="{68EE1F94-9717-4F59-AE00-77B4430AF2F6}" type="presOf" srcId="{6DBFD549-F368-4A9F-888D-29319B5E30E6}" destId="{CC2189AB-0E9E-4384-B613-C2A412337E1D}" srcOrd="0" destOrd="0" presId="urn:microsoft.com/office/officeart/2005/8/layout/chevron2"/>
    <dgm:cxn modelId="{F631C3B8-90D8-4372-B433-FFE927482291}" srcId="{ADD9EE5E-1D7B-4C47-8C18-D1E1988E1092}" destId="{E0B21A35-E0DB-4537-8091-5A94A8677A37}" srcOrd="1" destOrd="0" parTransId="{614B7A41-B3FD-4004-AACD-A293F5EDDA3F}" sibTransId="{3E4D730B-4077-4BEA-ACAD-43FBE3790A72}"/>
    <dgm:cxn modelId="{7A2E55C9-51CC-4401-B5AF-C0F50EC89FEE}" type="presOf" srcId="{69A1F214-F695-401E-813A-DD480BE14813}" destId="{C0E9C214-8D86-4971-8A4A-D8B3DA1D09AD}" srcOrd="0" destOrd="0" presId="urn:microsoft.com/office/officeart/2005/8/layout/chevron2"/>
    <dgm:cxn modelId="{E854CCDC-BED2-48B4-9D71-B64C4E9C5130}" srcId="{4649A3E2-5808-47AF-9C5B-E92FFCEBC55B}" destId="{89094C6C-C3AD-4039-9E2A-7648D2066E09}" srcOrd="0" destOrd="0" parTransId="{3210F747-541A-47AF-A444-51C37D777625}" sibTransId="{F178A1E7-1DFC-401D-80B4-46934D78F81F}"/>
    <dgm:cxn modelId="{CBD31EAC-D322-44A2-899F-44DC1EF50944}" srcId="{4649A3E2-5808-47AF-9C5B-E92FFCEBC55B}" destId="{B0E340A8-3D63-4831-AA19-CA2448A04348}" srcOrd="3" destOrd="0" parTransId="{5F30688A-B347-4831-AE10-B86E1E16A4B4}" sibTransId="{809C9E4A-4823-4AAA-BE02-F2D3E251121B}"/>
    <dgm:cxn modelId="{C327A2A1-103E-4757-A50D-0D79FC2D26E3}" srcId="{4649A3E2-5808-47AF-9C5B-E92FFCEBC55B}" destId="{9DE894A1-70D9-460E-BAA2-D3740C41D0E2}" srcOrd="1" destOrd="0" parTransId="{DA53B30A-5351-4658-AFC0-F08C0A75C4BD}" sibTransId="{83407899-1A6D-4D4A-8810-9F47D05D653A}"/>
    <dgm:cxn modelId="{1B0173B0-7A64-4674-9540-4797B12535A9}" type="presOf" srcId="{C9D8CA50-192D-4B14-AA7C-3EB5220BB4BB}" destId="{9180315F-108E-4A04-A34D-C87163E31FC3}" srcOrd="0" destOrd="0" presId="urn:microsoft.com/office/officeart/2005/8/layout/chevron2"/>
    <dgm:cxn modelId="{5B10432F-5C95-442A-B07B-D7C78E059B31}" type="presOf" srcId="{B4E62893-2537-4518-9844-0C0517F84259}" destId="{C0E9C214-8D86-4971-8A4A-D8B3DA1D09AD}" srcOrd="0" destOrd="1" presId="urn:microsoft.com/office/officeart/2005/8/layout/chevron2"/>
    <dgm:cxn modelId="{D868EFB4-7438-43AC-9C5C-8ABBA21E67AC}" srcId="{4649A3E2-5808-47AF-9C5B-E92FFCEBC55B}" destId="{C9D8CA50-192D-4B14-AA7C-3EB5220BB4BB}" srcOrd="2" destOrd="0" parTransId="{4A9FAF77-E872-47D4-B489-93A5881C04EA}" sibTransId="{DA6A7FB7-C422-42A9-8EBB-2AD24C14127F}"/>
    <dgm:cxn modelId="{D3C4C781-5993-4FEB-A586-C32681BCBBA5}" srcId="{89094C6C-C3AD-4039-9E2A-7648D2066E09}" destId="{E3276681-8A7C-4559-90CA-A6FC6494CA6D}" srcOrd="0" destOrd="0" parTransId="{7A9B9E11-869A-4115-B957-2FFBF948A80B}" sibTransId="{FDECA1C1-1172-4179-9D19-7E76CFD7A030}"/>
    <dgm:cxn modelId="{84DA5C44-20A2-459F-870A-2E4B3F5EB754}" srcId="{C9D8CA50-192D-4B14-AA7C-3EB5220BB4BB}" destId="{AA37E844-99B5-4C8B-BAF4-8528D6BCB4F3}" srcOrd="2" destOrd="0" parTransId="{F517E959-DB10-4CE3-BDCB-27CC5F3649BE}" sibTransId="{CAFF5C4F-85C4-41F0-A70A-AB9287B0008E}"/>
    <dgm:cxn modelId="{2B9FBC33-68FC-4950-958C-4DF93E376486}" type="presOf" srcId="{9DE894A1-70D9-460E-BAA2-D3740C41D0E2}" destId="{50395192-88C5-44E4-BCDE-95B49C7DFE17}" srcOrd="0" destOrd="0" presId="urn:microsoft.com/office/officeart/2005/8/layout/chevron2"/>
    <dgm:cxn modelId="{43712F54-BF5D-4A1D-98D6-7555C472381F}" type="presOf" srcId="{AA37E844-99B5-4C8B-BAF4-8528D6BCB4F3}" destId="{CC2189AB-0E9E-4384-B613-C2A412337E1D}" srcOrd="0" destOrd="2" presId="urn:microsoft.com/office/officeart/2005/8/layout/chevron2"/>
    <dgm:cxn modelId="{5CA72F3A-05D9-4F8A-9C0A-C464A79DD05A}" srcId="{ADD9EE5E-1D7B-4C47-8C18-D1E1988E1092}" destId="{52F985DE-6CB7-49A0-8E83-49B02779A270}" srcOrd="0" destOrd="0" parTransId="{9F964AD0-FBA8-47A9-8EBD-CBD0CB65942C}" sibTransId="{7081ED35-1406-4718-9325-F4D5F8345D75}"/>
    <dgm:cxn modelId="{47968D57-7E95-474A-901D-26BFDCDE091B}" srcId="{B0E340A8-3D63-4831-AA19-CA2448A04348}" destId="{69A1F214-F695-401E-813A-DD480BE14813}" srcOrd="0" destOrd="0" parTransId="{E3A89FF1-E87C-4671-96D2-28D6623C1273}" sibTransId="{17B2A6C7-3585-4829-BE02-10C838391BFD}"/>
    <dgm:cxn modelId="{23FE1837-5097-4A52-B981-97C09286BB85}" type="presOf" srcId="{6EE9F324-732F-4E7E-83DA-110E89572877}" destId="{CC2189AB-0E9E-4384-B613-C2A412337E1D}" srcOrd="0" destOrd="1" presId="urn:microsoft.com/office/officeart/2005/8/layout/chevron2"/>
    <dgm:cxn modelId="{519F68D8-CDFA-4014-9218-5BFD1160B652}" type="presOf" srcId="{E3276681-8A7C-4559-90CA-A6FC6494CA6D}" destId="{F10A6781-4049-4E2F-9D74-2766A1842F0F}" srcOrd="0" destOrd="0" presId="urn:microsoft.com/office/officeart/2005/8/layout/chevron2"/>
    <dgm:cxn modelId="{DB44FD0F-FE2D-4440-8F0C-A37042B4AAF7}" type="presOf" srcId="{89094C6C-C3AD-4039-9E2A-7648D2066E09}" destId="{AB1F5948-119F-4876-8E2D-C5100655A8E5}" srcOrd="0" destOrd="0" presId="urn:microsoft.com/office/officeart/2005/8/layout/chevron2"/>
    <dgm:cxn modelId="{A43C8FF9-B36D-4960-A553-9992731F589C}" type="presParOf" srcId="{985C8C36-4408-4273-BD77-DECCE741D3E2}" destId="{FB34D1CC-206A-4183-AD4B-A028EAFA698E}" srcOrd="0" destOrd="0" presId="urn:microsoft.com/office/officeart/2005/8/layout/chevron2"/>
    <dgm:cxn modelId="{EC227E9C-E264-48F4-8EA2-0338AC34C391}" type="presParOf" srcId="{FB34D1CC-206A-4183-AD4B-A028EAFA698E}" destId="{AB1F5948-119F-4876-8E2D-C5100655A8E5}" srcOrd="0" destOrd="0" presId="urn:microsoft.com/office/officeart/2005/8/layout/chevron2"/>
    <dgm:cxn modelId="{2B577DA7-5381-4822-86C4-162160B66805}" type="presParOf" srcId="{FB34D1CC-206A-4183-AD4B-A028EAFA698E}" destId="{F10A6781-4049-4E2F-9D74-2766A1842F0F}" srcOrd="1" destOrd="0" presId="urn:microsoft.com/office/officeart/2005/8/layout/chevron2"/>
    <dgm:cxn modelId="{9E4F6AF2-4F95-411A-8F14-46AE2443B167}" type="presParOf" srcId="{985C8C36-4408-4273-BD77-DECCE741D3E2}" destId="{876442C9-87D8-4730-9EB9-67546B60E33C}" srcOrd="1" destOrd="0" presId="urn:microsoft.com/office/officeart/2005/8/layout/chevron2"/>
    <dgm:cxn modelId="{B9075352-6FF7-4CFE-9795-60CA118F2574}" type="presParOf" srcId="{985C8C36-4408-4273-BD77-DECCE741D3E2}" destId="{3D1D7583-3815-4AE7-A77B-FB64FE1408AF}" srcOrd="2" destOrd="0" presId="urn:microsoft.com/office/officeart/2005/8/layout/chevron2"/>
    <dgm:cxn modelId="{2661AE5A-5D34-4416-B20D-810006E2C52D}" type="presParOf" srcId="{3D1D7583-3815-4AE7-A77B-FB64FE1408AF}" destId="{50395192-88C5-44E4-BCDE-95B49C7DFE17}" srcOrd="0" destOrd="0" presId="urn:microsoft.com/office/officeart/2005/8/layout/chevron2"/>
    <dgm:cxn modelId="{336BEC08-6B29-4507-8AF0-3CA38D397620}" type="presParOf" srcId="{3D1D7583-3815-4AE7-A77B-FB64FE1408AF}" destId="{81515EF4-2284-4D9E-9380-A9B17A08C701}" srcOrd="1" destOrd="0" presId="urn:microsoft.com/office/officeart/2005/8/layout/chevron2"/>
    <dgm:cxn modelId="{4D59899B-EB4A-4A11-B361-CDA42127BED9}" type="presParOf" srcId="{985C8C36-4408-4273-BD77-DECCE741D3E2}" destId="{C0B7E35D-EB23-40D5-BC6F-188B7CC6AB04}" srcOrd="3" destOrd="0" presId="urn:microsoft.com/office/officeart/2005/8/layout/chevron2"/>
    <dgm:cxn modelId="{2DF0E3C9-55D8-407D-A851-0A0EE3378EC2}" type="presParOf" srcId="{985C8C36-4408-4273-BD77-DECCE741D3E2}" destId="{5F610B15-1EC7-463B-85F7-D3E4FA33A92C}" srcOrd="4" destOrd="0" presId="urn:microsoft.com/office/officeart/2005/8/layout/chevron2"/>
    <dgm:cxn modelId="{5E388564-D286-460F-BF65-296EF9D846C8}" type="presParOf" srcId="{5F610B15-1EC7-463B-85F7-D3E4FA33A92C}" destId="{9180315F-108E-4A04-A34D-C87163E31FC3}" srcOrd="0" destOrd="0" presId="urn:microsoft.com/office/officeart/2005/8/layout/chevron2"/>
    <dgm:cxn modelId="{9D9B44F9-7178-442D-B8BF-9F915F4136E6}" type="presParOf" srcId="{5F610B15-1EC7-463B-85F7-D3E4FA33A92C}" destId="{CC2189AB-0E9E-4384-B613-C2A412337E1D}" srcOrd="1" destOrd="0" presId="urn:microsoft.com/office/officeart/2005/8/layout/chevron2"/>
    <dgm:cxn modelId="{BB1BE81B-E804-45AB-9DFE-8A7DE90F6A85}" type="presParOf" srcId="{985C8C36-4408-4273-BD77-DECCE741D3E2}" destId="{77FF7ABD-E985-415E-A110-1E0074F82183}" srcOrd="5" destOrd="0" presId="urn:microsoft.com/office/officeart/2005/8/layout/chevron2"/>
    <dgm:cxn modelId="{CDDBD657-62AB-4964-A4C2-DB32B0ABEA1E}" type="presParOf" srcId="{985C8C36-4408-4273-BD77-DECCE741D3E2}" destId="{62C7550F-BE57-4049-9507-0566139CC8D2}" srcOrd="6" destOrd="0" presId="urn:microsoft.com/office/officeart/2005/8/layout/chevron2"/>
    <dgm:cxn modelId="{E3ACE52C-5DD5-4F85-87F4-0BC03E97126A}" type="presParOf" srcId="{62C7550F-BE57-4049-9507-0566139CC8D2}" destId="{A15C543F-2894-48B4-B485-B25376F0A7AD}" srcOrd="0" destOrd="0" presId="urn:microsoft.com/office/officeart/2005/8/layout/chevron2"/>
    <dgm:cxn modelId="{15AE84AB-F907-421C-B4D4-7DBD516E866D}" type="presParOf" srcId="{62C7550F-BE57-4049-9507-0566139CC8D2}" destId="{C0E9C214-8D86-4971-8A4A-D8B3DA1D09AD}" srcOrd="1" destOrd="0" presId="urn:microsoft.com/office/officeart/2005/8/layout/chevron2"/>
    <dgm:cxn modelId="{B134A06D-31D9-4199-8EF7-C66CCFE4D47F}" type="presParOf" srcId="{985C8C36-4408-4273-BD77-DECCE741D3E2}" destId="{EFC4BF31-A1E4-421E-8F87-2E8570582BA4}" srcOrd="7" destOrd="0" presId="urn:microsoft.com/office/officeart/2005/8/layout/chevron2"/>
    <dgm:cxn modelId="{F911E624-3B07-4A0E-875F-DE33D0B33CAC}" type="presParOf" srcId="{985C8C36-4408-4273-BD77-DECCE741D3E2}" destId="{DE0AE047-5D72-4D55-BAC1-FB37391AD61B}" srcOrd="8" destOrd="0" presId="urn:microsoft.com/office/officeart/2005/8/layout/chevron2"/>
    <dgm:cxn modelId="{8D771CE1-9C8C-4846-B2E9-A1C62E296BDD}" type="presParOf" srcId="{DE0AE047-5D72-4D55-BAC1-FB37391AD61B}" destId="{B86465A8-B9BA-4F95-9985-1B1E6972FF97}" srcOrd="0" destOrd="0" presId="urn:microsoft.com/office/officeart/2005/8/layout/chevron2"/>
    <dgm:cxn modelId="{D7CAAD9D-6E12-4338-94D5-5E9CEF75A4EF}" type="presParOf" srcId="{DE0AE047-5D72-4D55-BAC1-FB37391AD61B}" destId="{D9D9C4A9-33B0-4232-8DC1-60E4E170EA0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235349-912F-477D-9126-E9E1F5B43C77}" type="doc">
      <dgm:prSet loTypeId="urn:microsoft.com/office/officeart/2005/8/layout/radial5" loCatId="cycl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C568045-8577-4345-978E-A9C0E0779765}">
      <dgm:prSet phldrT="[Текст]" custT="1"/>
      <dgm:spPr/>
      <dgm:t>
        <a:bodyPr/>
        <a:lstStyle/>
        <a:p>
          <a:r>
            <a:rPr lang="ru-RU" sz="1800" b="1" dirty="0" smtClean="0"/>
            <a:t>РАЙКОМ ПРОФСОЮЗА</a:t>
          </a:r>
          <a:endParaRPr lang="ru-RU" sz="1800" b="1" dirty="0"/>
        </a:p>
      </dgm:t>
    </dgm:pt>
    <dgm:pt modelId="{07CD63A4-614D-4935-804C-5641A68E7BD3}" type="parTrans" cxnId="{E454A96D-A021-4CC6-93B7-1582DA4804EB}">
      <dgm:prSet/>
      <dgm:spPr/>
      <dgm:t>
        <a:bodyPr/>
        <a:lstStyle/>
        <a:p>
          <a:endParaRPr lang="ru-RU"/>
        </a:p>
      </dgm:t>
    </dgm:pt>
    <dgm:pt modelId="{DAB14CE1-AFD4-4388-AD1C-9F183DB89719}" type="sibTrans" cxnId="{E454A96D-A021-4CC6-93B7-1582DA4804EB}">
      <dgm:prSet/>
      <dgm:spPr/>
      <dgm:t>
        <a:bodyPr/>
        <a:lstStyle/>
        <a:p>
          <a:endParaRPr lang="ru-RU"/>
        </a:p>
      </dgm:t>
    </dgm:pt>
    <dgm:pt modelId="{C6CCD484-AABD-471F-8C0B-5AEC5B6A713E}">
      <dgm:prSet phldrT="[Текст]" custT="1"/>
      <dgm:spPr/>
      <dgm:t>
        <a:bodyPr/>
        <a:lstStyle/>
        <a:p>
          <a:r>
            <a:rPr lang="ru-RU" sz="1800" dirty="0" smtClean="0"/>
            <a:t>ИСПОЛНИТЕЛЬНАЯ ВЛАСТЬ</a:t>
          </a:r>
          <a:endParaRPr lang="ru-RU" sz="1800" dirty="0"/>
        </a:p>
      </dgm:t>
    </dgm:pt>
    <dgm:pt modelId="{FC4F9851-20B5-4212-81C6-A842EF703A5A}" type="parTrans" cxnId="{CA10C196-DBB5-458E-BE17-6D3B1059254C}">
      <dgm:prSet/>
      <dgm:spPr/>
      <dgm:t>
        <a:bodyPr/>
        <a:lstStyle/>
        <a:p>
          <a:endParaRPr lang="ru-RU"/>
        </a:p>
      </dgm:t>
    </dgm:pt>
    <dgm:pt modelId="{9082E4DC-FF1C-4DFD-B4D6-452FDF8E951C}" type="sibTrans" cxnId="{CA10C196-DBB5-458E-BE17-6D3B1059254C}">
      <dgm:prSet/>
      <dgm:spPr/>
      <dgm:t>
        <a:bodyPr/>
        <a:lstStyle/>
        <a:p>
          <a:endParaRPr lang="ru-RU"/>
        </a:p>
      </dgm:t>
    </dgm:pt>
    <dgm:pt modelId="{AD6AB7EE-6C76-4EC2-BEC9-958A76F4FA58}">
      <dgm:prSet phldrT="[Текст]" custT="1"/>
      <dgm:spPr/>
      <dgm:t>
        <a:bodyPr/>
        <a:lstStyle/>
        <a:p>
          <a:r>
            <a:rPr lang="ru-RU" sz="2000" dirty="0" smtClean="0"/>
            <a:t>УПРАВЛЕНИЕ ОБРАЗОВАНИЯ</a:t>
          </a:r>
          <a:endParaRPr lang="ru-RU" sz="2000" dirty="0"/>
        </a:p>
      </dgm:t>
    </dgm:pt>
    <dgm:pt modelId="{4A309175-84E8-40E6-BC39-0B34026F393A}" type="parTrans" cxnId="{8B81269D-0BCD-469F-839A-3D1D34E25EBA}">
      <dgm:prSet/>
      <dgm:spPr/>
      <dgm:t>
        <a:bodyPr/>
        <a:lstStyle/>
        <a:p>
          <a:endParaRPr lang="ru-RU"/>
        </a:p>
      </dgm:t>
    </dgm:pt>
    <dgm:pt modelId="{16DA1006-31CB-4566-85AD-555FDA8E0DF3}" type="sibTrans" cxnId="{8B81269D-0BCD-469F-839A-3D1D34E25EBA}">
      <dgm:prSet/>
      <dgm:spPr/>
      <dgm:t>
        <a:bodyPr/>
        <a:lstStyle/>
        <a:p>
          <a:endParaRPr lang="ru-RU"/>
        </a:p>
      </dgm:t>
    </dgm:pt>
    <dgm:pt modelId="{403DABE9-ACF4-41DC-91B2-669A965DE526}">
      <dgm:prSet phldrT="[Текст]" custT="1"/>
      <dgm:spPr/>
      <dgm:t>
        <a:bodyPr/>
        <a:lstStyle/>
        <a:p>
          <a:r>
            <a:rPr lang="ru-RU" sz="1800" dirty="0" smtClean="0"/>
            <a:t>ЗАКОНОДАТЕЛЬНАЯ ВЛАСТЬ</a:t>
          </a:r>
          <a:endParaRPr lang="ru-RU" sz="1800" dirty="0"/>
        </a:p>
      </dgm:t>
    </dgm:pt>
    <dgm:pt modelId="{91E050CC-4EB7-4F86-9455-8C81B8B57975}" type="parTrans" cxnId="{79747D0A-24F9-44F6-A7AC-BB709C45C2E3}">
      <dgm:prSet/>
      <dgm:spPr/>
      <dgm:t>
        <a:bodyPr/>
        <a:lstStyle/>
        <a:p>
          <a:endParaRPr lang="ru-RU"/>
        </a:p>
      </dgm:t>
    </dgm:pt>
    <dgm:pt modelId="{C3EB9744-7BD4-4309-A0C8-AB832DEA7DCE}" type="sibTrans" cxnId="{79747D0A-24F9-44F6-A7AC-BB709C45C2E3}">
      <dgm:prSet/>
      <dgm:spPr/>
      <dgm:t>
        <a:bodyPr/>
        <a:lstStyle/>
        <a:p>
          <a:endParaRPr lang="ru-RU"/>
        </a:p>
      </dgm:t>
    </dgm:pt>
    <dgm:pt modelId="{63B9832D-AAEF-4EAE-ADEA-17BEBA2F1C92}">
      <dgm:prSet custT="1"/>
      <dgm:spPr/>
      <dgm:t>
        <a:bodyPr/>
        <a:lstStyle/>
        <a:p>
          <a:r>
            <a:rPr lang="ru-RU" sz="1400" dirty="0" smtClean="0"/>
            <a:t>СОВЕТ РУКОВОДИТЕЛЕЙ</a:t>
          </a:r>
          <a:endParaRPr lang="ru-RU" sz="1400" dirty="0"/>
        </a:p>
      </dgm:t>
    </dgm:pt>
    <dgm:pt modelId="{FE78430D-9AA7-4CAC-A1DF-4FA89FD62F75}" type="parTrans" cxnId="{A5D5EB4B-16D7-4912-95EC-44A7CC45F394}">
      <dgm:prSet/>
      <dgm:spPr/>
      <dgm:t>
        <a:bodyPr/>
        <a:lstStyle/>
        <a:p>
          <a:endParaRPr lang="ru-RU"/>
        </a:p>
      </dgm:t>
    </dgm:pt>
    <dgm:pt modelId="{3696F6A6-DC61-45A9-AB03-840933E16FC4}" type="sibTrans" cxnId="{A5D5EB4B-16D7-4912-95EC-44A7CC45F394}">
      <dgm:prSet/>
      <dgm:spPr/>
      <dgm:t>
        <a:bodyPr/>
        <a:lstStyle/>
        <a:p>
          <a:endParaRPr lang="ru-RU"/>
        </a:p>
      </dgm:t>
    </dgm:pt>
    <dgm:pt modelId="{C5040F65-029D-4730-A1A8-6B3F645562CC}">
      <dgm:prSet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ДЕПУТАТЫ СОВЕТА МУНИЦИПАЛЬНОГО РАЙОНА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1BA0AB-1435-4468-9F98-0976A99B2B09}" type="parTrans" cxnId="{A75117C2-6308-4F01-87D2-A88DA6F5108B}">
      <dgm:prSet/>
      <dgm:spPr/>
      <dgm:t>
        <a:bodyPr/>
        <a:lstStyle/>
        <a:p>
          <a:endParaRPr lang="ru-RU"/>
        </a:p>
      </dgm:t>
    </dgm:pt>
    <dgm:pt modelId="{CE54CA2A-069B-4F20-8D27-B6E1AA8E86A9}" type="sibTrans" cxnId="{A75117C2-6308-4F01-87D2-A88DA6F5108B}">
      <dgm:prSet/>
      <dgm:spPr/>
      <dgm:t>
        <a:bodyPr/>
        <a:lstStyle/>
        <a:p>
          <a:endParaRPr lang="ru-RU"/>
        </a:p>
      </dgm:t>
    </dgm:pt>
    <dgm:pt modelId="{5CE90C74-5377-473E-9464-942A553F24E4}">
      <dgm:prSet/>
      <dgm:spPr/>
      <dgm:t>
        <a:bodyPr/>
        <a:lstStyle/>
        <a:p>
          <a:endParaRPr lang="ru-RU"/>
        </a:p>
      </dgm:t>
    </dgm:pt>
    <dgm:pt modelId="{D729CC62-100A-4834-96D7-AF0E2C98C4A2}" type="parTrans" cxnId="{9DC8595D-42E1-479F-A9B5-E653E5EA4B41}">
      <dgm:prSet/>
      <dgm:spPr/>
      <dgm:t>
        <a:bodyPr/>
        <a:lstStyle/>
        <a:p>
          <a:endParaRPr lang="ru-RU"/>
        </a:p>
      </dgm:t>
    </dgm:pt>
    <dgm:pt modelId="{64097110-9A14-4C04-B9A1-BA28E76A2B3F}" type="sibTrans" cxnId="{9DC8595D-42E1-479F-A9B5-E653E5EA4B41}">
      <dgm:prSet/>
      <dgm:spPr/>
      <dgm:t>
        <a:bodyPr/>
        <a:lstStyle/>
        <a:p>
          <a:endParaRPr lang="ru-RU"/>
        </a:p>
      </dgm:t>
    </dgm:pt>
    <dgm:pt modelId="{F25DCA0B-79D0-4F55-91DD-5FD298E03EC9}" type="pres">
      <dgm:prSet presAssocID="{49235349-912F-477D-9126-E9E1F5B43C7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7AA84C-0C86-4CAF-8E2E-0A3E27DC0919}" type="pres">
      <dgm:prSet presAssocID="{CC568045-8577-4345-978E-A9C0E0779765}" presName="centerShape" presStyleLbl="node0" presStyleIdx="0" presStyleCnt="1"/>
      <dgm:spPr/>
      <dgm:t>
        <a:bodyPr/>
        <a:lstStyle/>
        <a:p>
          <a:endParaRPr lang="ru-RU"/>
        </a:p>
      </dgm:t>
    </dgm:pt>
    <dgm:pt modelId="{962E0E64-0E78-4552-951B-F8E69C9E3F3D}" type="pres">
      <dgm:prSet presAssocID="{FC4F9851-20B5-4212-81C6-A842EF703A5A}" presName="parTrans" presStyleLbl="sibTrans2D1" presStyleIdx="0" presStyleCnt="5"/>
      <dgm:spPr/>
      <dgm:t>
        <a:bodyPr/>
        <a:lstStyle/>
        <a:p>
          <a:endParaRPr lang="ru-RU"/>
        </a:p>
      </dgm:t>
    </dgm:pt>
    <dgm:pt modelId="{7780588A-46DA-4143-82FA-79312854CDDD}" type="pres">
      <dgm:prSet presAssocID="{FC4F9851-20B5-4212-81C6-A842EF703A5A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B7D0E973-289F-458D-B248-A223CFDC5A31}" type="pres">
      <dgm:prSet presAssocID="{C6CCD484-AABD-471F-8C0B-5AEC5B6A713E}" presName="node" presStyleLbl="node1" presStyleIdx="0" presStyleCnt="5" custRadScaleRad="100535" custRadScaleInc="-1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456BCA-8306-4506-866E-C68D0B2C1BE9}" type="pres">
      <dgm:prSet presAssocID="{4A309175-84E8-40E6-BC39-0B34026F393A}" presName="parTrans" presStyleLbl="sibTrans2D1" presStyleIdx="1" presStyleCnt="5"/>
      <dgm:spPr/>
      <dgm:t>
        <a:bodyPr/>
        <a:lstStyle/>
        <a:p>
          <a:endParaRPr lang="ru-RU"/>
        </a:p>
      </dgm:t>
    </dgm:pt>
    <dgm:pt modelId="{97CB2DAD-7240-4A8F-8CCD-3D7790802D9E}" type="pres">
      <dgm:prSet presAssocID="{4A309175-84E8-40E6-BC39-0B34026F393A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1D804AAA-BDF9-47E2-809F-76A1268A8B05}" type="pres">
      <dgm:prSet presAssocID="{AD6AB7EE-6C76-4EC2-BEC9-958A76F4FA58}" presName="node" presStyleLbl="node1" presStyleIdx="1" presStyleCnt="5" custScaleX="114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F8B063-A8F2-4907-ABDE-C0028048DE6D}" type="pres">
      <dgm:prSet presAssocID="{91E050CC-4EB7-4F86-9455-8C81B8B57975}" presName="parTrans" presStyleLbl="sibTrans2D1" presStyleIdx="2" presStyleCnt="5"/>
      <dgm:spPr/>
      <dgm:t>
        <a:bodyPr/>
        <a:lstStyle/>
        <a:p>
          <a:endParaRPr lang="ru-RU"/>
        </a:p>
      </dgm:t>
    </dgm:pt>
    <dgm:pt modelId="{03BAA522-6A52-4A3E-992E-065825E89F5A}" type="pres">
      <dgm:prSet presAssocID="{91E050CC-4EB7-4F86-9455-8C81B8B57975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F6D7987D-EEAA-44AA-9730-381D8B575BD2}" type="pres">
      <dgm:prSet presAssocID="{403DABE9-ACF4-41DC-91B2-669A965DE52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B323BB-0C53-422C-AD13-3AC4C3ABCBE6}" type="pres">
      <dgm:prSet presAssocID="{7A1BA0AB-1435-4468-9F98-0976A99B2B09}" presName="parTrans" presStyleLbl="sibTrans2D1" presStyleIdx="3" presStyleCnt="5"/>
      <dgm:spPr/>
      <dgm:t>
        <a:bodyPr/>
        <a:lstStyle/>
        <a:p>
          <a:endParaRPr lang="ru-RU"/>
        </a:p>
      </dgm:t>
    </dgm:pt>
    <dgm:pt modelId="{2A7D0579-B646-4835-AC12-4D647924F23E}" type="pres">
      <dgm:prSet presAssocID="{7A1BA0AB-1435-4468-9F98-0976A99B2B09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BE550897-D705-4417-8FD7-69BB8E115C4B}" type="pres">
      <dgm:prSet presAssocID="{C5040F65-029D-4730-A1A8-6B3F645562CC}" presName="node" presStyleLbl="node1" presStyleIdx="3" presStyleCnt="5" custScaleX="126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EC7E7F-1E41-405A-B367-67FC74E9AAE2}" type="pres">
      <dgm:prSet presAssocID="{FE78430D-9AA7-4CAC-A1DF-4FA89FD62F75}" presName="parTrans" presStyleLbl="sibTrans2D1" presStyleIdx="4" presStyleCnt="5"/>
      <dgm:spPr/>
      <dgm:t>
        <a:bodyPr/>
        <a:lstStyle/>
        <a:p>
          <a:endParaRPr lang="ru-RU"/>
        </a:p>
      </dgm:t>
    </dgm:pt>
    <dgm:pt modelId="{9879D8FB-7648-4E0E-96D2-F92596611E13}" type="pres">
      <dgm:prSet presAssocID="{FE78430D-9AA7-4CAC-A1DF-4FA89FD62F75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E402AF2E-ABCA-4382-965F-5F8E566C916C}" type="pres">
      <dgm:prSet presAssocID="{63B9832D-AAEF-4EAE-ADEA-17BEBA2F1C9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81269D-0BCD-469F-839A-3D1D34E25EBA}" srcId="{CC568045-8577-4345-978E-A9C0E0779765}" destId="{AD6AB7EE-6C76-4EC2-BEC9-958A76F4FA58}" srcOrd="1" destOrd="0" parTransId="{4A309175-84E8-40E6-BC39-0B34026F393A}" sibTransId="{16DA1006-31CB-4566-85AD-555FDA8E0DF3}"/>
    <dgm:cxn modelId="{B23AFCEC-313C-48C8-B7AB-1FDDA82416B4}" type="presOf" srcId="{FE78430D-9AA7-4CAC-A1DF-4FA89FD62F75}" destId="{9879D8FB-7648-4E0E-96D2-F92596611E13}" srcOrd="1" destOrd="0" presId="urn:microsoft.com/office/officeart/2005/8/layout/radial5"/>
    <dgm:cxn modelId="{E454A96D-A021-4CC6-93B7-1582DA4804EB}" srcId="{49235349-912F-477D-9126-E9E1F5B43C77}" destId="{CC568045-8577-4345-978E-A9C0E0779765}" srcOrd="0" destOrd="0" parTransId="{07CD63A4-614D-4935-804C-5641A68E7BD3}" sibTransId="{DAB14CE1-AFD4-4388-AD1C-9F183DB89719}"/>
    <dgm:cxn modelId="{153189A9-3C0B-48BC-A840-B2EE3AD8A18E}" type="presOf" srcId="{CC568045-8577-4345-978E-A9C0E0779765}" destId="{6F7AA84C-0C86-4CAF-8E2E-0A3E27DC0919}" srcOrd="0" destOrd="0" presId="urn:microsoft.com/office/officeart/2005/8/layout/radial5"/>
    <dgm:cxn modelId="{026AED7C-BA50-4CFE-87CF-03F0CC44717A}" type="presOf" srcId="{C5040F65-029D-4730-A1A8-6B3F645562CC}" destId="{BE550897-D705-4417-8FD7-69BB8E115C4B}" srcOrd="0" destOrd="0" presId="urn:microsoft.com/office/officeart/2005/8/layout/radial5"/>
    <dgm:cxn modelId="{4E96B50F-DD43-457A-A1F0-1BBB6EB793E3}" type="presOf" srcId="{FE78430D-9AA7-4CAC-A1DF-4FA89FD62F75}" destId="{4AEC7E7F-1E41-405A-B367-67FC74E9AAE2}" srcOrd="0" destOrd="0" presId="urn:microsoft.com/office/officeart/2005/8/layout/radial5"/>
    <dgm:cxn modelId="{75C04062-3CE2-4C07-A7C0-DC6488F985CE}" type="presOf" srcId="{91E050CC-4EB7-4F86-9455-8C81B8B57975}" destId="{F0F8B063-A8F2-4907-ABDE-C0028048DE6D}" srcOrd="0" destOrd="0" presId="urn:microsoft.com/office/officeart/2005/8/layout/radial5"/>
    <dgm:cxn modelId="{CA10C196-DBB5-458E-BE17-6D3B1059254C}" srcId="{CC568045-8577-4345-978E-A9C0E0779765}" destId="{C6CCD484-AABD-471F-8C0B-5AEC5B6A713E}" srcOrd="0" destOrd="0" parTransId="{FC4F9851-20B5-4212-81C6-A842EF703A5A}" sibTransId="{9082E4DC-FF1C-4DFD-B4D6-452FDF8E951C}"/>
    <dgm:cxn modelId="{880B0EBB-035E-48F5-BB74-55851F5F4BEB}" type="presOf" srcId="{FC4F9851-20B5-4212-81C6-A842EF703A5A}" destId="{962E0E64-0E78-4552-951B-F8E69C9E3F3D}" srcOrd="0" destOrd="0" presId="urn:microsoft.com/office/officeart/2005/8/layout/radial5"/>
    <dgm:cxn modelId="{9DC8595D-42E1-479F-A9B5-E653E5EA4B41}" srcId="{49235349-912F-477D-9126-E9E1F5B43C77}" destId="{5CE90C74-5377-473E-9464-942A553F24E4}" srcOrd="1" destOrd="0" parTransId="{D729CC62-100A-4834-96D7-AF0E2C98C4A2}" sibTransId="{64097110-9A14-4C04-B9A1-BA28E76A2B3F}"/>
    <dgm:cxn modelId="{925FB2DD-928B-4A35-9482-AC2B2A2EE411}" type="presOf" srcId="{4A309175-84E8-40E6-BC39-0B34026F393A}" destId="{48456BCA-8306-4506-866E-C68D0B2C1BE9}" srcOrd="0" destOrd="0" presId="urn:microsoft.com/office/officeart/2005/8/layout/radial5"/>
    <dgm:cxn modelId="{CDEC5851-837F-4085-A4B3-A50EBC763EC9}" type="presOf" srcId="{7A1BA0AB-1435-4468-9F98-0976A99B2B09}" destId="{72B323BB-0C53-422C-AD13-3AC4C3ABCBE6}" srcOrd="0" destOrd="0" presId="urn:microsoft.com/office/officeart/2005/8/layout/radial5"/>
    <dgm:cxn modelId="{9A9E829C-4F63-4423-8F88-A611294A0DFA}" type="presOf" srcId="{7A1BA0AB-1435-4468-9F98-0976A99B2B09}" destId="{2A7D0579-B646-4835-AC12-4D647924F23E}" srcOrd="1" destOrd="0" presId="urn:microsoft.com/office/officeart/2005/8/layout/radial5"/>
    <dgm:cxn modelId="{79747D0A-24F9-44F6-A7AC-BB709C45C2E3}" srcId="{CC568045-8577-4345-978E-A9C0E0779765}" destId="{403DABE9-ACF4-41DC-91B2-669A965DE526}" srcOrd="2" destOrd="0" parTransId="{91E050CC-4EB7-4F86-9455-8C81B8B57975}" sibTransId="{C3EB9744-7BD4-4309-A0C8-AB832DEA7DCE}"/>
    <dgm:cxn modelId="{1FC4A1F9-9297-442E-961C-A6BEC91E6E0A}" type="presOf" srcId="{AD6AB7EE-6C76-4EC2-BEC9-958A76F4FA58}" destId="{1D804AAA-BDF9-47E2-809F-76A1268A8B05}" srcOrd="0" destOrd="0" presId="urn:microsoft.com/office/officeart/2005/8/layout/radial5"/>
    <dgm:cxn modelId="{12D38243-16E9-4514-9964-C31FD4062193}" type="presOf" srcId="{4A309175-84E8-40E6-BC39-0B34026F393A}" destId="{97CB2DAD-7240-4A8F-8CCD-3D7790802D9E}" srcOrd="1" destOrd="0" presId="urn:microsoft.com/office/officeart/2005/8/layout/radial5"/>
    <dgm:cxn modelId="{A416614E-0A64-428B-822D-34D88F86B2D8}" type="presOf" srcId="{63B9832D-AAEF-4EAE-ADEA-17BEBA2F1C92}" destId="{E402AF2E-ABCA-4382-965F-5F8E566C916C}" srcOrd="0" destOrd="0" presId="urn:microsoft.com/office/officeart/2005/8/layout/radial5"/>
    <dgm:cxn modelId="{23C71728-3673-4EF1-AF21-9C3EA38CD769}" type="presOf" srcId="{403DABE9-ACF4-41DC-91B2-669A965DE526}" destId="{F6D7987D-EEAA-44AA-9730-381D8B575BD2}" srcOrd="0" destOrd="0" presId="urn:microsoft.com/office/officeart/2005/8/layout/radial5"/>
    <dgm:cxn modelId="{0201DDE9-64FD-4664-8387-450B06A57D7A}" type="presOf" srcId="{49235349-912F-477D-9126-E9E1F5B43C77}" destId="{F25DCA0B-79D0-4F55-91DD-5FD298E03EC9}" srcOrd="0" destOrd="0" presId="urn:microsoft.com/office/officeart/2005/8/layout/radial5"/>
    <dgm:cxn modelId="{C22623DA-57A9-406D-A8FC-0BA37DF4D887}" type="presOf" srcId="{C6CCD484-AABD-471F-8C0B-5AEC5B6A713E}" destId="{B7D0E973-289F-458D-B248-A223CFDC5A31}" srcOrd="0" destOrd="0" presId="urn:microsoft.com/office/officeart/2005/8/layout/radial5"/>
    <dgm:cxn modelId="{821B2C9B-FF50-41AF-876A-1EF2C859C582}" type="presOf" srcId="{FC4F9851-20B5-4212-81C6-A842EF703A5A}" destId="{7780588A-46DA-4143-82FA-79312854CDDD}" srcOrd="1" destOrd="0" presId="urn:microsoft.com/office/officeart/2005/8/layout/radial5"/>
    <dgm:cxn modelId="{A75117C2-6308-4F01-87D2-A88DA6F5108B}" srcId="{CC568045-8577-4345-978E-A9C0E0779765}" destId="{C5040F65-029D-4730-A1A8-6B3F645562CC}" srcOrd="3" destOrd="0" parTransId="{7A1BA0AB-1435-4468-9F98-0976A99B2B09}" sibTransId="{CE54CA2A-069B-4F20-8D27-B6E1AA8E86A9}"/>
    <dgm:cxn modelId="{A5D5EB4B-16D7-4912-95EC-44A7CC45F394}" srcId="{CC568045-8577-4345-978E-A9C0E0779765}" destId="{63B9832D-AAEF-4EAE-ADEA-17BEBA2F1C92}" srcOrd="4" destOrd="0" parTransId="{FE78430D-9AA7-4CAC-A1DF-4FA89FD62F75}" sibTransId="{3696F6A6-DC61-45A9-AB03-840933E16FC4}"/>
    <dgm:cxn modelId="{A1597C3D-FC9E-43B4-8C2C-940356BA290E}" type="presOf" srcId="{91E050CC-4EB7-4F86-9455-8C81B8B57975}" destId="{03BAA522-6A52-4A3E-992E-065825E89F5A}" srcOrd="1" destOrd="0" presId="urn:microsoft.com/office/officeart/2005/8/layout/radial5"/>
    <dgm:cxn modelId="{AB772FC2-4AAF-4224-8B32-2BA7CEA5221F}" type="presParOf" srcId="{F25DCA0B-79D0-4F55-91DD-5FD298E03EC9}" destId="{6F7AA84C-0C86-4CAF-8E2E-0A3E27DC0919}" srcOrd="0" destOrd="0" presId="urn:microsoft.com/office/officeart/2005/8/layout/radial5"/>
    <dgm:cxn modelId="{C282C25A-889D-42AD-A69B-D38F8780A331}" type="presParOf" srcId="{F25DCA0B-79D0-4F55-91DD-5FD298E03EC9}" destId="{962E0E64-0E78-4552-951B-F8E69C9E3F3D}" srcOrd="1" destOrd="0" presId="urn:microsoft.com/office/officeart/2005/8/layout/radial5"/>
    <dgm:cxn modelId="{413359BD-5012-4027-B45E-6DE3D7376664}" type="presParOf" srcId="{962E0E64-0E78-4552-951B-F8E69C9E3F3D}" destId="{7780588A-46DA-4143-82FA-79312854CDDD}" srcOrd="0" destOrd="0" presId="urn:microsoft.com/office/officeart/2005/8/layout/radial5"/>
    <dgm:cxn modelId="{A7F775CF-ADDD-40DB-AD8A-4C276EDFEDD2}" type="presParOf" srcId="{F25DCA0B-79D0-4F55-91DD-5FD298E03EC9}" destId="{B7D0E973-289F-458D-B248-A223CFDC5A31}" srcOrd="2" destOrd="0" presId="urn:microsoft.com/office/officeart/2005/8/layout/radial5"/>
    <dgm:cxn modelId="{E0FC0A8D-3093-46F1-A96B-643AA04E8E9B}" type="presParOf" srcId="{F25DCA0B-79D0-4F55-91DD-5FD298E03EC9}" destId="{48456BCA-8306-4506-866E-C68D0B2C1BE9}" srcOrd="3" destOrd="0" presId="urn:microsoft.com/office/officeart/2005/8/layout/radial5"/>
    <dgm:cxn modelId="{816A31FC-3F8B-48DE-A517-DAD305F9986E}" type="presParOf" srcId="{48456BCA-8306-4506-866E-C68D0B2C1BE9}" destId="{97CB2DAD-7240-4A8F-8CCD-3D7790802D9E}" srcOrd="0" destOrd="0" presId="urn:microsoft.com/office/officeart/2005/8/layout/radial5"/>
    <dgm:cxn modelId="{ABA1552E-D9C2-4AE2-A88E-25F6C6BC45E2}" type="presParOf" srcId="{F25DCA0B-79D0-4F55-91DD-5FD298E03EC9}" destId="{1D804AAA-BDF9-47E2-809F-76A1268A8B05}" srcOrd="4" destOrd="0" presId="urn:microsoft.com/office/officeart/2005/8/layout/radial5"/>
    <dgm:cxn modelId="{4E7504E0-934A-4E64-B95C-FE0A8B1A8FD9}" type="presParOf" srcId="{F25DCA0B-79D0-4F55-91DD-5FD298E03EC9}" destId="{F0F8B063-A8F2-4907-ABDE-C0028048DE6D}" srcOrd="5" destOrd="0" presId="urn:microsoft.com/office/officeart/2005/8/layout/radial5"/>
    <dgm:cxn modelId="{B6F0D1D9-B97D-4A9C-B9CD-151F91BA5E30}" type="presParOf" srcId="{F0F8B063-A8F2-4907-ABDE-C0028048DE6D}" destId="{03BAA522-6A52-4A3E-992E-065825E89F5A}" srcOrd="0" destOrd="0" presId="urn:microsoft.com/office/officeart/2005/8/layout/radial5"/>
    <dgm:cxn modelId="{5A13CCEC-4574-4F1F-945D-26E7B74AD282}" type="presParOf" srcId="{F25DCA0B-79D0-4F55-91DD-5FD298E03EC9}" destId="{F6D7987D-EEAA-44AA-9730-381D8B575BD2}" srcOrd="6" destOrd="0" presId="urn:microsoft.com/office/officeart/2005/8/layout/radial5"/>
    <dgm:cxn modelId="{8CBFEAE5-4E46-467E-A8AC-2A2652E8F54D}" type="presParOf" srcId="{F25DCA0B-79D0-4F55-91DD-5FD298E03EC9}" destId="{72B323BB-0C53-422C-AD13-3AC4C3ABCBE6}" srcOrd="7" destOrd="0" presId="urn:microsoft.com/office/officeart/2005/8/layout/radial5"/>
    <dgm:cxn modelId="{53D5E6C4-B49B-4515-991A-975618A3DCC7}" type="presParOf" srcId="{72B323BB-0C53-422C-AD13-3AC4C3ABCBE6}" destId="{2A7D0579-B646-4835-AC12-4D647924F23E}" srcOrd="0" destOrd="0" presId="urn:microsoft.com/office/officeart/2005/8/layout/radial5"/>
    <dgm:cxn modelId="{E8E28B9B-BE68-48B4-BC2E-EEB4796539CD}" type="presParOf" srcId="{F25DCA0B-79D0-4F55-91DD-5FD298E03EC9}" destId="{BE550897-D705-4417-8FD7-69BB8E115C4B}" srcOrd="8" destOrd="0" presId="urn:microsoft.com/office/officeart/2005/8/layout/radial5"/>
    <dgm:cxn modelId="{CD1FBD5D-7F48-45BF-8521-899E4A044B93}" type="presParOf" srcId="{F25DCA0B-79D0-4F55-91DD-5FD298E03EC9}" destId="{4AEC7E7F-1E41-405A-B367-67FC74E9AAE2}" srcOrd="9" destOrd="0" presId="urn:microsoft.com/office/officeart/2005/8/layout/radial5"/>
    <dgm:cxn modelId="{0143F7C1-BFF9-4AEF-A1DA-B8DF0CD956B6}" type="presParOf" srcId="{4AEC7E7F-1E41-405A-B367-67FC74E9AAE2}" destId="{9879D8FB-7648-4E0E-96D2-F92596611E13}" srcOrd="0" destOrd="0" presId="urn:microsoft.com/office/officeart/2005/8/layout/radial5"/>
    <dgm:cxn modelId="{C3E38BEA-B394-4695-99EB-BB03E32C52BC}" type="presParOf" srcId="{F25DCA0B-79D0-4F55-91DD-5FD298E03EC9}" destId="{E402AF2E-ABCA-4382-965F-5F8E566C916C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17029C-0B0C-4BF9-B6C0-AF120D49F66A}" type="doc">
      <dgm:prSet loTypeId="urn:microsoft.com/office/officeart/2008/layout/VerticalAccent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004226-A2C7-4A57-8C29-F6989B1CC7A1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О</a:t>
          </a:r>
          <a:endParaRPr lang="ru-RU" dirty="0">
            <a:solidFill>
              <a:schemeClr val="bg1"/>
            </a:solidFill>
          </a:endParaRPr>
        </a:p>
      </dgm:t>
    </dgm:pt>
    <dgm:pt modelId="{854CFB2D-0D2D-460F-A7E6-5B970DCB5CA3}" type="parTrans" cxnId="{485C8B6C-B20D-46C2-B72D-29DC6CA65D95}">
      <dgm:prSet/>
      <dgm:spPr/>
      <dgm:t>
        <a:bodyPr/>
        <a:lstStyle/>
        <a:p>
          <a:endParaRPr lang="ru-RU"/>
        </a:p>
      </dgm:t>
    </dgm:pt>
    <dgm:pt modelId="{3C498D26-E42E-4F98-BA6E-1E39D5FD4253}" type="sibTrans" cxnId="{485C8B6C-B20D-46C2-B72D-29DC6CA65D95}">
      <dgm:prSet/>
      <dgm:spPr/>
      <dgm:t>
        <a:bodyPr/>
        <a:lstStyle/>
        <a:p>
          <a:endParaRPr lang="ru-RU"/>
        </a:p>
      </dgm:t>
    </dgm:pt>
    <dgm:pt modelId="{4E92A89C-30B6-4433-8752-91E241591FFC}">
      <dgm:prSet phldrT="[Текст]"/>
      <dgm:spPr/>
      <dgm:t>
        <a:bodyPr/>
        <a:lstStyle/>
        <a:p>
          <a:r>
            <a:rPr lang="ru-RU" dirty="0" smtClean="0"/>
            <a:t>ПРОВОДИЛСЯ МОНИТОРИНГ СОБЛЮДЕНИЯ СРОКОВ ВЫПЛАТЫ ЗАРАБОТНОЙ ПЛАТЫ</a:t>
          </a:r>
          <a:endParaRPr lang="ru-RU" dirty="0"/>
        </a:p>
      </dgm:t>
    </dgm:pt>
    <dgm:pt modelId="{131546B9-63FC-4449-91AE-4996DEA290EA}" type="parTrans" cxnId="{E6D8624D-2687-441E-9B99-F1C21FD31E18}">
      <dgm:prSet/>
      <dgm:spPr/>
      <dgm:t>
        <a:bodyPr/>
        <a:lstStyle/>
        <a:p>
          <a:endParaRPr lang="ru-RU"/>
        </a:p>
      </dgm:t>
    </dgm:pt>
    <dgm:pt modelId="{0BFD7604-BF61-448C-A28B-0CE9295D59E5}" type="sibTrans" cxnId="{E6D8624D-2687-441E-9B99-F1C21FD31E18}">
      <dgm:prSet/>
      <dgm:spPr/>
      <dgm:t>
        <a:bodyPr/>
        <a:lstStyle/>
        <a:p>
          <a:endParaRPr lang="ru-RU"/>
        </a:p>
      </dgm:t>
    </dgm:pt>
    <dgm:pt modelId="{190187F1-31D0-4AC5-BD7A-8DAFD0C11BA6}">
      <dgm:prSet phldrT="[Текст]"/>
      <dgm:spPr/>
      <dgm:t>
        <a:bodyPr/>
        <a:lstStyle/>
        <a:p>
          <a:r>
            <a:rPr lang="ru-RU" dirty="0" smtClean="0"/>
            <a:t>НАПРАВЛЯЛИСЬ ОБРАЩЕНИЯ В КРАЕВЫЕ СТРУКТУРЫ, ДЕПУТАТАМ ГД </a:t>
          </a:r>
          <a:endParaRPr lang="ru-RU" dirty="0"/>
        </a:p>
      </dgm:t>
    </dgm:pt>
    <dgm:pt modelId="{D86913AB-A8F6-4DCD-BE8A-BBCBC31CE5B3}" type="parTrans" cxnId="{4DC1268C-28F1-45AB-9EDE-1A02EAD2A2A9}">
      <dgm:prSet/>
      <dgm:spPr/>
      <dgm:t>
        <a:bodyPr/>
        <a:lstStyle/>
        <a:p>
          <a:endParaRPr lang="ru-RU"/>
        </a:p>
      </dgm:t>
    </dgm:pt>
    <dgm:pt modelId="{0E5DE4B4-FF83-4764-A044-DC025C0963DB}" type="sibTrans" cxnId="{4DC1268C-28F1-45AB-9EDE-1A02EAD2A2A9}">
      <dgm:prSet/>
      <dgm:spPr/>
      <dgm:t>
        <a:bodyPr/>
        <a:lstStyle/>
        <a:p>
          <a:endParaRPr lang="ru-RU"/>
        </a:p>
      </dgm:t>
    </dgm:pt>
    <dgm:pt modelId="{2D97D9FE-4FA0-4285-AC40-A80CE0EE9FB3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0</a:t>
          </a:r>
          <a:endParaRPr lang="ru-RU" dirty="0">
            <a:solidFill>
              <a:schemeClr val="bg1"/>
            </a:solidFill>
          </a:endParaRPr>
        </a:p>
      </dgm:t>
    </dgm:pt>
    <dgm:pt modelId="{ED5D0596-4C21-4492-A6D1-16CF9222F6E2}" type="sibTrans" cxnId="{FD5F7246-69CB-4BA4-AC57-ECB8E9049FD9}">
      <dgm:prSet/>
      <dgm:spPr/>
      <dgm:t>
        <a:bodyPr/>
        <a:lstStyle/>
        <a:p>
          <a:endParaRPr lang="ru-RU"/>
        </a:p>
      </dgm:t>
    </dgm:pt>
    <dgm:pt modelId="{952C7B7A-DFED-487E-A35B-FABD1F02409D}" type="parTrans" cxnId="{FD5F7246-69CB-4BA4-AC57-ECB8E9049FD9}">
      <dgm:prSet/>
      <dgm:spPr/>
      <dgm:t>
        <a:bodyPr/>
        <a:lstStyle/>
        <a:p>
          <a:endParaRPr lang="ru-RU"/>
        </a:p>
      </dgm:t>
    </dgm:pt>
    <dgm:pt modelId="{9CE5FAD6-C785-49B4-8361-1810BD033FB5}" type="pres">
      <dgm:prSet presAssocID="{B017029C-0B0C-4BF9-B6C0-AF120D49F66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17064797-363A-4A10-965E-0EF804877168}" type="pres">
      <dgm:prSet presAssocID="{BD004226-A2C7-4A57-8C29-F6989B1CC7A1}" presName="parenttextcomposite" presStyleCnt="0"/>
      <dgm:spPr/>
    </dgm:pt>
    <dgm:pt modelId="{F184D7E1-BBA1-44A4-B911-4FC1448100F0}" type="pres">
      <dgm:prSet presAssocID="{BD004226-A2C7-4A57-8C29-F6989B1CC7A1}" presName="parenttext" presStyleLbl="revTx" presStyleIdx="0" presStyleCnt="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23EA75-2137-4501-9DE9-5B47B849C2C3}" type="pres">
      <dgm:prSet presAssocID="{BD004226-A2C7-4A57-8C29-F6989B1CC7A1}" presName="composite" presStyleCnt="0"/>
      <dgm:spPr/>
    </dgm:pt>
    <dgm:pt modelId="{40C51708-0983-4C14-9120-FD142C6E16C4}" type="pres">
      <dgm:prSet presAssocID="{BD004226-A2C7-4A57-8C29-F6989B1CC7A1}" presName="chevron1" presStyleLbl="alignNode1" presStyleIdx="0" presStyleCnt="14"/>
      <dgm:spPr/>
    </dgm:pt>
    <dgm:pt modelId="{36E6291D-3473-44B0-88AE-A41BB26A661C}" type="pres">
      <dgm:prSet presAssocID="{BD004226-A2C7-4A57-8C29-F6989B1CC7A1}" presName="chevron2" presStyleLbl="alignNode1" presStyleIdx="1" presStyleCnt="14"/>
      <dgm:spPr/>
    </dgm:pt>
    <dgm:pt modelId="{1A7DEBD2-08A3-43F6-BBCF-A750429128EA}" type="pres">
      <dgm:prSet presAssocID="{BD004226-A2C7-4A57-8C29-F6989B1CC7A1}" presName="chevron3" presStyleLbl="alignNode1" presStyleIdx="2" presStyleCnt="14"/>
      <dgm:spPr/>
    </dgm:pt>
    <dgm:pt modelId="{676707A1-64FA-4D2C-83D2-2EE29CD2867D}" type="pres">
      <dgm:prSet presAssocID="{BD004226-A2C7-4A57-8C29-F6989B1CC7A1}" presName="chevron4" presStyleLbl="alignNode1" presStyleIdx="3" presStyleCnt="14"/>
      <dgm:spPr/>
    </dgm:pt>
    <dgm:pt modelId="{E718F6D5-217E-4E3E-A7BC-B96B06F1A392}" type="pres">
      <dgm:prSet presAssocID="{BD004226-A2C7-4A57-8C29-F6989B1CC7A1}" presName="chevron5" presStyleLbl="alignNode1" presStyleIdx="4" presStyleCnt="14"/>
      <dgm:spPr/>
    </dgm:pt>
    <dgm:pt modelId="{AF067914-ED11-470D-A207-0640FA3D73A0}" type="pres">
      <dgm:prSet presAssocID="{BD004226-A2C7-4A57-8C29-F6989B1CC7A1}" presName="chevron6" presStyleLbl="alignNode1" presStyleIdx="5" presStyleCnt="14"/>
      <dgm:spPr/>
    </dgm:pt>
    <dgm:pt modelId="{1A5506C1-38BB-4A13-8DAD-9BF0A967DFD3}" type="pres">
      <dgm:prSet presAssocID="{BD004226-A2C7-4A57-8C29-F6989B1CC7A1}" presName="chevron7" presStyleLbl="alignNode1" presStyleIdx="6" presStyleCnt="14"/>
      <dgm:spPr/>
    </dgm:pt>
    <dgm:pt modelId="{5550B1B7-AFB1-40CA-B7A0-DE55E5512F4D}" type="pres">
      <dgm:prSet presAssocID="{BD004226-A2C7-4A57-8C29-F6989B1CC7A1}" presName="childtext" presStyleLbl="solidFgAcc1" presStyleIdx="0" presStyleCnt="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B54351-94A4-4A81-A5A5-9E5D189511F3}" type="pres">
      <dgm:prSet presAssocID="{3C498D26-E42E-4F98-BA6E-1E39D5FD4253}" presName="sibTrans" presStyleCnt="0"/>
      <dgm:spPr/>
    </dgm:pt>
    <dgm:pt modelId="{94F33318-D8C9-47CF-81F7-D44D0C1C97E4}" type="pres">
      <dgm:prSet presAssocID="{2D97D9FE-4FA0-4285-AC40-A80CE0EE9FB3}" presName="parenttextcomposite" presStyleCnt="0"/>
      <dgm:spPr/>
    </dgm:pt>
    <dgm:pt modelId="{4AD7152C-E3CF-46E7-A487-5A73E96E7D98}" type="pres">
      <dgm:prSet presAssocID="{2D97D9FE-4FA0-4285-AC40-A80CE0EE9FB3}" presName="parenttext" presStyleLbl="revTx" presStyleIdx="1" presStyleCnt="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FF1ECB-DBBD-436A-9C08-B257E56A3F39}" type="pres">
      <dgm:prSet presAssocID="{2D97D9FE-4FA0-4285-AC40-A80CE0EE9FB3}" presName="composite" presStyleCnt="0"/>
      <dgm:spPr/>
    </dgm:pt>
    <dgm:pt modelId="{9014ECB2-F66C-4274-951C-3F8E10733290}" type="pres">
      <dgm:prSet presAssocID="{2D97D9FE-4FA0-4285-AC40-A80CE0EE9FB3}" presName="chevron1" presStyleLbl="alignNode1" presStyleIdx="7" presStyleCnt="14"/>
      <dgm:spPr/>
    </dgm:pt>
    <dgm:pt modelId="{05DC6ADF-FC37-4B15-9344-4324B77C8DFB}" type="pres">
      <dgm:prSet presAssocID="{2D97D9FE-4FA0-4285-AC40-A80CE0EE9FB3}" presName="chevron2" presStyleLbl="alignNode1" presStyleIdx="8" presStyleCnt="14"/>
      <dgm:spPr/>
    </dgm:pt>
    <dgm:pt modelId="{212C6928-2689-42C7-9F95-EC0CF03392A2}" type="pres">
      <dgm:prSet presAssocID="{2D97D9FE-4FA0-4285-AC40-A80CE0EE9FB3}" presName="chevron3" presStyleLbl="alignNode1" presStyleIdx="9" presStyleCnt="14"/>
      <dgm:spPr/>
    </dgm:pt>
    <dgm:pt modelId="{1ECE38D1-D28C-40E2-8BA7-F5D56D66BA36}" type="pres">
      <dgm:prSet presAssocID="{2D97D9FE-4FA0-4285-AC40-A80CE0EE9FB3}" presName="chevron4" presStyleLbl="alignNode1" presStyleIdx="10" presStyleCnt="14"/>
      <dgm:spPr/>
    </dgm:pt>
    <dgm:pt modelId="{F2FFA929-BEFE-4682-9200-5425952026F1}" type="pres">
      <dgm:prSet presAssocID="{2D97D9FE-4FA0-4285-AC40-A80CE0EE9FB3}" presName="chevron5" presStyleLbl="alignNode1" presStyleIdx="11" presStyleCnt="14"/>
      <dgm:spPr/>
    </dgm:pt>
    <dgm:pt modelId="{34B56F35-C936-47F4-9B29-739C8097B4BD}" type="pres">
      <dgm:prSet presAssocID="{2D97D9FE-4FA0-4285-AC40-A80CE0EE9FB3}" presName="chevron6" presStyleLbl="alignNode1" presStyleIdx="12" presStyleCnt="14"/>
      <dgm:spPr/>
    </dgm:pt>
    <dgm:pt modelId="{7404A461-5F57-4DB5-9F56-B4D601FBF8FD}" type="pres">
      <dgm:prSet presAssocID="{2D97D9FE-4FA0-4285-AC40-A80CE0EE9FB3}" presName="chevron7" presStyleLbl="alignNode1" presStyleIdx="13" presStyleCnt="14"/>
      <dgm:spPr/>
    </dgm:pt>
    <dgm:pt modelId="{4C9C6544-B32F-4D71-8C52-E021F10DB945}" type="pres">
      <dgm:prSet presAssocID="{2D97D9FE-4FA0-4285-AC40-A80CE0EE9FB3}" presName="childtext" presStyleLbl="solidFgAcc1" presStyleIdx="1" presStyleCnt="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5F7246-69CB-4BA4-AC57-ECB8E9049FD9}" srcId="{B017029C-0B0C-4BF9-B6C0-AF120D49F66A}" destId="{2D97D9FE-4FA0-4285-AC40-A80CE0EE9FB3}" srcOrd="1" destOrd="0" parTransId="{952C7B7A-DFED-487E-A35B-FABD1F02409D}" sibTransId="{ED5D0596-4C21-4492-A6D1-16CF9222F6E2}"/>
    <dgm:cxn modelId="{4DC1268C-28F1-45AB-9EDE-1A02EAD2A2A9}" srcId="{2D97D9FE-4FA0-4285-AC40-A80CE0EE9FB3}" destId="{190187F1-31D0-4AC5-BD7A-8DAFD0C11BA6}" srcOrd="0" destOrd="0" parTransId="{D86913AB-A8F6-4DCD-BE8A-BBCBC31CE5B3}" sibTransId="{0E5DE4B4-FF83-4764-A044-DC025C0963DB}"/>
    <dgm:cxn modelId="{485C8B6C-B20D-46C2-B72D-29DC6CA65D95}" srcId="{B017029C-0B0C-4BF9-B6C0-AF120D49F66A}" destId="{BD004226-A2C7-4A57-8C29-F6989B1CC7A1}" srcOrd="0" destOrd="0" parTransId="{854CFB2D-0D2D-460F-A7E6-5B970DCB5CA3}" sibTransId="{3C498D26-E42E-4F98-BA6E-1E39D5FD4253}"/>
    <dgm:cxn modelId="{E3A6A8FC-B515-4491-A333-2F0496460D4F}" type="presOf" srcId="{4E92A89C-30B6-4433-8752-91E241591FFC}" destId="{5550B1B7-AFB1-40CA-B7A0-DE55E5512F4D}" srcOrd="0" destOrd="0" presId="urn:microsoft.com/office/officeart/2008/layout/VerticalAccentList"/>
    <dgm:cxn modelId="{9CED8E28-A0CD-401A-A849-83213B13CBF0}" type="presOf" srcId="{190187F1-31D0-4AC5-BD7A-8DAFD0C11BA6}" destId="{4C9C6544-B32F-4D71-8C52-E021F10DB945}" srcOrd="0" destOrd="0" presId="urn:microsoft.com/office/officeart/2008/layout/VerticalAccentList"/>
    <dgm:cxn modelId="{E6D8624D-2687-441E-9B99-F1C21FD31E18}" srcId="{BD004226-A2C7-4A57-8C29-F6989B1CC7A1}" destId="{4E92A89C-30B6-4433-8752-91E241591FFC}" srcOrd="0" destOrd="0" parTransId="{131546B9-63FC-4449-91AE-4996DEA290EA}" sibTransId="{0BFD7604-BF61-448C-A28B-0CE9295D59E5}"/>
    <dgm:cxn modelId="{AC75EC48-4488-48D2-AB21-141578155424}" type="presOf" srcId="{2D97D9FE-4FA0-4285-AC40-A80CE0EE9FB3}" destId="{4AD7152C-E3CF-46E7-A487-5A73E96E7D98}" srcOrd="0" destOrd="0" presId="urn:microsoft.com/office/officeart/2008/layout/VerticalAccentList"/>
    <dgm:cxn modelId="{F29B4C22-C6F5-4B14-84E0-4693A60B756F}" type="presOf" srcId="{BD004226-A2C7-4A57-8C29-F6989B1CC7A1}" destId="{F184D7E1-BBA1-44A4-B911-4FC1448100F0}" srcOrd="0" destOrd="0" presId="urn:microsoft.com/office/officeart/2008/layout/VerticalAccentList"/>
    <dgm:cxn modelId="{CA220FCE-2934-431C-951A-10FC6A634A5D}" type="presOf" srcId="{B017029C-0B0C-4BF9-B6C0-AF120D49F66A}" destId="{9CE5FAD6-C785-49B4-8361-1810BD033FB5}" srcOrd="0" destOrd="0" presId="urn:microsoft.com/office/officeart/2008/layout/VerticalAccentList"/>
    <dgm:cxn modelId="{F2D6B7AA-E562-4B63-933F-47F82B9255F1}" type="presParOf" srcId="{9CE5FAD6-C785-49B4-8361-1810BD033FB5}" destId="{17064797-363A-4A10-965E-0EF804877168}" srcOrd="0" destOrd="0" presId="urn:microsoft.com/office/officeart/2008/layout/VerticalAccentList"/>
    <dgm:cxn modelId="{3B8C08A0-2F9F-4508-8B80-FA2F290C131D}" type="presParOf" srcId="{17064797-363A-4A10-965E-0EF804877168}" destId="{F184D7E1-BBA1-44A4-B911-4FC1448100F0}" srcOrd="0" destOrd="0" presId="urn:microsoft.com/office/officeart/2008/layout/VerticalAccentList"/>
    <dgm:cxn modelId="{F2D217A5-B5E3-4A37-B519-9D3959D2D6FA}" type="presParOf" srcId="{9CE5FAD6-C785-49B4-8361-1810BD033FB5}" destId="{B923EA75-2137-4501-9DE9-5B47B849C2C3}" srcOrd="1" destOrd="0" presId="urn:microsoft.com/office/officeart/2008/layout/VerticalAccentList"/>
    <dgm:cxn modelId="{73B13EBB-20E8-49CA-A7DC-F89491142520}" type="presParOf" srcId="{B923EA75-2137-4501-9DE9-5B47B849C2C3}" destId="{40C51708-0983-4C14-9120-FD142C6E16C4}" srcOrd="0" destOrd="0" presId="urn:microsoft.com/office/officeart/2008/layout/VerticalAccentList"/>
    <dgm:cxn modelId="{468E93BB-DB31-44B2-A80C-705A9A629035}" type="presParOf" srcId="{B923EA75-2137-4501-9DE9-5B47B849C2C3}" destId="{36E6291D-3473-44B0-88AE-A41BB26A661C}" srcOrd="1" destOrd="0" presId="urn:microsoft.com/office/officeart/2008/layout/VerticalAccentList"/>
    <dgm:cxn modelId="{1B942958-76CA-4050-B4BD-C0A6C2BF592B}" type="presParOf" srcId="{B923EA75-2137-4501-9DE9-5B47B849C2C3}" destId="{1A7DEBD2-08A3-43F6-BBCF-A750429128EA}" srcOrd="2" destOrd="0" presId="urn:microsoft.com/office/officeart/2008/layout/VerticalAccentList"/>
    <dgm:cxn modelId="{C4500E71-C152-4E24-B7D4-846296FCC5E7}" type="presParOf" srcId="{B923EA75-2137-4501-9DE9-5B47B849C2C3}" destId="{676707A1-64FA-4D2C-83D2-2EE29CD2867D}" srcOrd="3" destOrd="0" presId="urn:microsoft.com/office/officeart/2008/layout/VerticalAccentList"/>
    <dgm:cxn modelId="{AF459F7A-3FEA-40B6-B7BC-851BF3D8AF8A}" type="presParOf" srcId="{B923EA75-2137-4501-9DE9-5B47B849C2C3}" destId="{E718F6D5-217E-4E3E-A7BC-B96B06F1A392}" srcOrd="4" destOrd="0" presId="urn:microsoft.com/office/officeart/2008/layout/VerticalAccentList"/>
    <dgm:cxn modelId="{402F3DCD-273E-44C7-8079-3DAA810B1156}" type="presParOf" srcId="{B923EA75-2137-4501-9DE9-5B47B849C2C3}" destId="{AF067914-ED11-470D-A207-0640FA3D73A0}" srcOrd="5" destOrd="0" presId="urn:microsoft.com/office/officeart/2008/layout/VerticalAccentList"/>
    <dgm:cxn modelId="{92918B9B-8A46-4356-9959-810641DE7B58}" type="presParOf" srcId="{B923EA75-2137-4501-9DE9-5B47B849C2C3}" destId="{1A5506C1-38BB-4A13-8DAD-9BF0A967DFD3}" srcOrd="6" destOrd="0" presId="urn:microsoft.com/office/officeart/2008/layout/VerticalAccentList"/>
    <dgm:cxn modelId="{9503AC05-D38C-4452-914D-1E4C92E1E3CF}" type="presParOf" srcId="{B923EA75-2137-4501-9DE9-5B47B849C2C3}" destId="{5550B1B7-AFB1-40CA-B7A0-DE55E5512F4D}" srcOrd="7" destOrd="0" presId="urn:microsoft.com/office/officeart/2008/layout/VerticalAccentList"/>
    <dgm:cxn modelId="{9C21B12A-2789-4444-8660-D2A46557AF84}" type="presParOf" srcId="{9CE5FAD6-C785-49B4-8361-1810BD033FB5}" destId="{80B54351-94A4-4A81-A5A5-9E5D189511F3}" srcOrd="2" destOrd="0" presId="urn:microsoft.com/office/officeart/2008/layout/VerticalAccentList"/>
    <dgm:cxn modelId="{F9C97FA0-2AF8-44C9-A04C-3B7DA8A22B4C}" type="presParOf" srcId="{9CE5FAD6-C785-49B4-8361-1810BD033FB5}" destId="{94F33318-D8C9-47CF-81F7-D44D0C1C97E4}" srcOrd="3" destOrd="0" presId="urn:microsoft.com/office/officeart/2008/layout/VerticalAccentList"/>
    <dgm:cxn modelId="{8D2A612E-42C9-4B34-B290-5F59FCA1BB63}" type="presParOf" srcId="{94F33318-D8C9-47CF-81F7-D44D0C1C97E4}" destId="{4AD7152C-E3CF-46E7-A487-5A73E96E7D98}" srcOrd="0" destOrd="0" presId="urn:microsoft.com/office/officeart/2008/layout/VerticalAccentList"/>
    <dgm:cxn modelId="{07C8A97E-866B-4007-8E99-7AEC28FDDE9A}" type="presParOf" srcId="{9CE5FAD6-C785-49B4-8361-1810BD033FB5}" destId="{36FF1ECB-DBBD-436A-9C08-B257E56A3F39}" srcOrd="4" destOrd="0" presId="urn:microsoft.com/office/officeart/2008/layout/VerticalAccentList"/>
    <dgm:cxn modelId="{FC7EE857-0345-4864-A577-CF2C46CEB5A1}" type="presParOf" srcId="{36FF1ECB-DBBD-436A-9C08-B257E56A3F39}" destId="{9014ECB2-F66C-4274-951C-3F8E10733290}" srcOrd="0" destOrd="0" presId="urn:microsoft.com/office/officeart/2008/layout/VerticalAccentList"/>
    <dgm:cxn modelId="{ED0AFF81-54AB-4E12-A18B-22AFBC2FDE4D}" type="presParOf" srcId="{36FF1ECB-DBBD-436A-9C08-B257E56A3F39}" destId="{05DC6ADF-FC37-4B15-9344-4324B77C8DFB}" srcOrd="1" destOrd="0" presId="urn:microsoft.com/office/officeart/2008/layout/VerticalAccentList"/>
    <dgm:cxn modelId="{6A06F15F-7457-49BE-AC62-3B7520891666}" type="presParOf" srcId="{36FF1ECB-DBBD-436A-9C08-B257E56A3F39}" destId="{212C6928-2689-42C7-9F95-EC0CF03392A2}" srcOrd="2" destOrd="0" presId="urn:microsoft.com/office/officeart/2008/layout/VerticalAccentList"/>
    <dgm:cxn modelId="{C8BB33A8-131F-411F-A9EE-995EE9BC0702}" type="presParOf" srcId="{36FF1ECB-DBBD-436A-9C08-B257E56A3F39}" destId="{1ECE38D1-D28C-40E2-8BA7-F5D56D66BA36}" srcOrd="3" destOrd="0" presId="urn:microsoft.com/office/officeart/2008/layout/VerticalAccentList"/>
    <dgm:cxn modelId="{4901BAF9-97F1-4A5A-96AB-67C6B95E10D6}" type="presParOf" srcId="{36FF1ECB-DBBD-436A-9C08-B257E56A3F39}" destId="{F2FFA929-BEFE-4682-9200-5425952026F1}" srcOrd="4" destOrd="0" presId="urn:microsoft.com/office/officeart/2008/layout/VerticalAccentList"/>
    <dgm:cxn modelId="{DF035396-CA5A-41F4-B28E-40D616D9F2D5}" type="presParOf" srcId="{36FF1ECB-DBBD-436A-9C08-B257E56A3F39}" destId="{34B56F35-C936-47F4-9B29-739C8097B4BD}" srcOrd="5" destOrd="0" presId="urn:microsoft.com/office/officeart/2008/layout/VerticalAccentList"/>
    <dgm:cxn modelId="{F80ACAB9-9C6D-4912-B1A7-7F6A0868E39D}" type="presParOf" srcId="{36FF1ECB-DBBD-436A-9C08-B257E56A3F39}" destId="{7404A461-5F57-4DB5-9F56-B4D601FBF8FD}" srcOrd="6" destOrd="0" presId="urn:microsoft.com/office/officeart/2008/layout/VerticalAccentList"/>
    <dgm:cxn modelId="{4D94F55A-8722-4CEB-B0B8-7B5DF79DAEB5}" type="presParOf" srcId="{36FF1ECB-DBBD-436A-9C08-B257E56A3F39}" destId="{4C9C6544-B32F-4D71-8C52-E021F10DB945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B8C5FE3-661A-4397-BB16-86444C21592C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349333-E64C-49B0-9502-F0E60486C438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0</a:t>
          </a:r>
          <a:endParaRPr lang="ru-RU" dirty="0">
            <a:solidFill>
              <a:schemeClr val="bg1"/>
            </a:solidFill>
          </a:endParaRPr>
        </a:p>
      </dgm:t>
    </dgm:pt>
    <dgm:pt modelId="{7BEC3EC4-E8C7-4D56-80BB-CC3EE73B0A9D}" type="parTrans" cxnId="{14BDF1FF-E29E-4632-A1EB-8D0067A10410}">
      <dgm:prSet/>
      <dgm:spPr/>
      <dgm:t>
        <a:bodyPr/>
        <a:lstStyle/>
        <a:p>
          <a:endParaRPr lang="ru-RU"/>
        </a:p>
      </dgm:t>
    </dgm:pt>
    <dgm:pt modelId="{091D1861-2964-433D-A90E-8C48B64B20DE}" type="sibTrans" cxnId="{14BDF1FF-E29E-4632-A1EB-8D0067A10410}">
      <dgm:prSet/>
      <dgm:spPr/>
      <dgm:t>
        <a:bodyPr/>
        <a:lstStyle/>
        <a:p>
          <a:endParaRPr lang="ru-RU"/>
        </a:p>
      </dgm:t>
    </dgm:pt>
    <dgm:pt modelId="{7EDE7188-A0AE-4FC2-80A2-78859F1F660F}">
      <dgm:prSet phldrT="[Текст]"/>
      <dgm:spPr/>
      <dgm:t>
        <a:bodyPr/>
        <a:lstStyle/>
        <a:p>
          <a:r>
            <a:rPr lang="ru-RU" dirty="0" smtClean="0"/>
            <a:t>ОСУЩЕСТВЛЕНИЕ ПРОФСОЮЗНОГО КОНТРОЛЯ ЗА СОБЛЮДЕНИЕМ ТРУДОВОГО ЗАКОНОДАТЕЛЬСТВА</a:t>
          </a:r>
          <a:endParaRPr lang="ru-RU" dirty="0"/>
        </a:p>
      </dgm:t>
    </dgm:pt>
    <dgm:pt modelId="{2070AF1C-0853-4879-918F-5E112F987E2E}" type="parTrans" cxnId="{BC9AEEA5-EE57-4ECE-90BD-59ADCFC67F6E}">
      <dgm:prSet/>
      <dgm:spPr/>
      <dgm:t>
        <a:bodyPr/>
        <a:lstStyle/>
        <a:p>
          <a:endParaRPr lang="ru-RU"/>
        </a:p>
      </dgm:t>
    </dgm:pt>
    <dgm:pt modelId="{61A3D202-5C67-4405-9242-9672E084DA83}" type="sibTrans" cxnId="{BC9AEEA5-EE57-4ECE-90BD-59ADCFC67F6E}">
      <dgm:prSet/>
      <dgm:spPr/>
      <dgm:t>
        <a:bodyPr/>
        <a:lstStyle/>
        <a:p>
          <a:endParaRPr lang="ru-RU"/>
        </a:p>
      </dgm:t>
    </dgm:pt>
    <dgm:pt modelId="{37A543A0-4AF0-4FB4-B7D1-BFBFF9DEDAC7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0</a:t>
          </a:r>
          <a:endParaRPr lang="ru-RU" dirty="0">
            <a:solidFill>
              <a:schemeClr val="bg1"/>
            </a:solidFill>
          </a:endParaRPr>
        </a:p>
      </dgm:t>
    </dgm:pt>
    <dgm:pt modelId="{3089577D-229E-4B27-86E0-7FEA3E6C222F}" type="parTrans" cxnId="{A181B27E-269F-4850-9D5B-E102B48D7D8E}">
      <dgm:prSet/>
      <dgm:spPr/>
      <dgm:t>
        <a:bodyPr/>
        <a:lstStyle/>
        <a:p>
          <a:endParaRPr lang="ru-RU"/>
        </a:p>
      </dgm:t>
    </dgm:pt>
    <dgm:pt modelId="{8B7CB59D-C8AC-42B0-9BE3-8CFE537E1E92}" type="sibTrans" cxnId="{A181B27E-269F-4850-9D5B-E102B48D7D8E}">
      <dgm:prSet/>
      <dgm:spPr/>
      <dgm:t>
        <a:bodyPr/>
        <a:lstStyle/>
        <a:p>
          <a:endParaRPr lang="ru-RU"/>
        </a:p>
      </dgm:t>
    </dgm:pt>
    <dgm:pt modelId="{D2A73203-3E12-48C9-A113-53A6B1B0DD7D}">
      <dgm:prSet phldrT="[Текст]"/>
      <dgm:spPr/>
      <dgm:t>
        <a:bodyPr/>
        <a:lstStyle/>
        <a:p>
          <a:r>
            <a:rPr lang="ru-RU" dirty="0" smtClean="0"/>
            <a:t>ОКАЗАНИЕ БЕСПЛАТНОЙ ЮРИДИЧЕСКОЙ ПОМОЩИ ПО ВОПРОСАМ ЗАКОНОДАТЕЛЬСТВА</a:t>
          </a:r>
          <a:endParaRPr lang="ru-RU" dirty="0"/>
        </a:p>
      </dgm:t>
    </dgm:pt>
    <dgm:pt modelId="{D07E3AF7-BD5C-49AA-B13F-4F732751ACE0}" type="parTrans" cxnId="{B5118514-2C8E-40FC-9DD9-83C4A0AE1C5E}">
      <dgm:prSet/>
      <dgm:spPr/>
      <dgm:t>
        <a:bodyPr/>
        <a:lstStyle/>
        <a:p>
          <a:endParaRPr lang="ru-RU"/>
        </a:p>
      </dgm:t>
    </dgm:pt>
    <dgm:pt modelId="{A07706F7-A82E-4B73-AEA9-28C33DC64749}" type="sibTrans" cxnId="{B5118514-2C8E-40FC-9DD9-83C4A0AE1C5E}">
      <dgm:prSet/>
      <dgm:spPr/>
      <dgm:t>
        <a:bodyPr/>
        <a:lstStyle/>
        <a:p>
          <a:endParaRPr lang="ru-RU"/>
        </a:p>
      </dgm:t>
    </dgm:pt>
    <dgm:pt modelId="{1A6A3D9E-3B08-49D8-8A10-A43B1DECABB7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0</a:t>
          </a:r>
          <a:endParaRPr lang="ru-RU" dirty="0">
            <a:solidFill>
              <a:schemeClr val="bg1"/>
            </a:solidFill>
          </a:endParaRPr>
        </a:p>
      </dgm:t>
    </dgm:pt>
    <dgm:pt modelId="{A8AA493A-A385-4C6B-886C-B38AE2760151}" type="parTrans" cxnId="{0AC544A4-E4D2-463F-B40F-5D9A904F4FDF}">
      <dgm:prSet/>
      <dgm:spPr/>
      <dgm:t>
        <a:bodyPr/>
        <a:lstStyle/>
        <a:p>
          <a:endParaRPr lang="ru-RU"/>
        </a:p>
      </dgm:t>
    </dgm:pt>
    <dgm:pt modelId="{CA3D7C32-829E-4790-822E-AFC2F71968A7}" type="sibTrans" cxnId="{0AC544A4-E4D2-463F-B40F-5D9A904F4FDF}">
      <dgm:prSet/>
      <dgm:spPr/>
      <dgm:t>
        <a:bodyPr/>
        <a:lstStyle/>
        <a:p>
          <a:endParaRPr lang="ru-RU"/>
        </a:p>
      </dgm:t>
    </dgm:pt>
    <dgm:pt modelId="{A9FB7909-6055-45D3-B617-0E6DA627D8AE}">
      <dgm:prSet phldrT="[Текст]"/>
      <dgm:spPr/>
      <dgm:t>
        <a:bodyPr/>
        <a:lstStyle/>
        <a:p>
          <a:r>
            <a:rPr lang="ru-RU" dirty="0" smtClean="0"/>
            <a:t>ИНФОРМАЦИОННО – МЕТОДИЧЕСКАЯ  РАБОТА ПО ПРАВОВЫМ ВОПРОСАМ</a:t>
          </a:r>
          <a:endParaRPr lang="ru-RU" dirty="0"/>
        </a:p>
      </dgm:t>
    </dgm:pt>
    <dgm:pt modelId="{83521D21-40AA-40A9-8A39-841E31B7DA96}" type="parTrans" cxnId="{F22AF07D-8F7C-4394-B1D7-03C7BFED3F73}">
      <dgm:prSet/>
      <dgm:spPr/>
      <dgm:t>
        <a:bodyPr/>
        <a:lstStyle/>
        <a:p>
          <a:endParaRPr lang="ru-RU"/>
        </a:p>
      </dgm:t>
    </dgm:pt>
    <dgm:pt modelId="{2B6ED707-93F4-42D9-86E4-8B0CA17DD654}" type="sibTrans" cxnId="{F22AF07D-8F7C-4394-B1D7-03C7BFED3F73}">
      <dgm:prSet/>
      <dgm:spPr/>
      <dgm:t>
        <a:bodyPr/>
        <a:lstStyle/>
        <a:p>
          <a:endParaRPr lang="ru-RU"/>
        </a:p>
      </dgm:t>
    </dgm:pt>
    <dgm:pt modelId="{DAAEBAAE-B168-4211-BD8F-8C8F61276387}" type="pres">
      <dgm:prSet presAssocID="{1B8C5FE3-661A-4397-BB16-86444C21592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16827B8D-FFDB-4EDA-A79A-E223703B2D17}" type="pres">
      <dgm:prSet presAssocID="{8C349333-E64C-49B0-9502-F0E60486C438}" presName="parenttextcomposite" presStyleCnt="0"/>
      <dgm:spPr/>
    </dgm:pt>
    <dgm:pt modelId="{B1737467-DF59-441D-91A4-AFD9E75F37B9}" type="pres">
      <dgm:prSet presAssocID="{8C349333-E64C-49B0-9502-F0E60486C438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5C2D4C-B32A-48FC-8495-22833C588872}" type="pres">
      <dgm:prSet presAssocID="{8C349333-E64C-49B0-9502-F0E60486C438}" presName="composite" presStyleCnt="0"/>
      <dgm:spPr/>
    </dgm:pt>
    <dgm:pt modelId="{86E98383-3DB8-4DF1-BCDF-2E7CA632110A}" type="pres">
      <dgm:prSet presAssocID="{8C349333-E64C-49B0-9502-F0E60486C438}" presName="chevron1" presStyleLbl="alignNode1" presStyleIdx="0" presStyleCnt="21"/>
      <dgm:spPr/>
    </dgm:pt>
    <dgm:pt modelId="{919522BA-4B77-4245-91CE-1458C102AF91}" type="pres">
      <dgm:prSet presAssocID="{8C349333-E64C-49B0-9502-F0E60486C438}" presName="chevron2" presStyleLbl="alignNode1" presStyleIdx="1" presStyleCnt="21"/>
      <dgm:spPr/>
    </dgm:pt>
    <dgm:pt modelId="{C385E68B-8BF4-463A-BEC3-C2DB6616D5D5}" type="pres">
      <dgm:prSet presAssocID="{8C349333-E64C-49B0-9502-F0E60486C438}" presName="chevron3" presStyleLbl="alignNode1" presStyleIdx="2" presStyleCnt="21"/>
      <dgm:spPr/>
    </dgm:pt>
    <dgm:pt modelId="{67EA6292-3BF3-4F27-858D-C9BAD605ECEE}" type="pres">
      <dgm:prSet presAssocID="{8C349333-E64C-49B0-9502-F0E60486C438}" presName="chevron4" presStyleLbl="alignNode1" presStyleIdx="3" presStyleCnt="21"/>
      <dgm:spPr/>
    </dgm:pt>
    <dgm:pt modelId="{76E7A501-E261-4B94-913D-D8B5A2D21976}" type="pres">
      <dgm:prSet presAssocID="{8C349333-E64C-49B0-9502-F0E60486C438}" presName="chevron5" presStyleLbl="alignNode1" presStyleIdx="4" presStyleCnt="21"/>
      <dgm:spPr/>
    </dgm:pt>
    <dgm:pt modelId="{6DFA9BF6-E1CE-4AA3-83D1-5A38FD26ADB7}" type="pres">
      <dgm:prSet presAssocID="{8C349333-E64C-49B0-9502-F0E60486C438}" presName="chevron6" presStyleLbl="alignNode1" presStyleIdx="5" presStyleCnt="21"/>
      <dgm:spPr/>
    </dgm:pt>
    <dgm:pt modelId="{85232BBC-3CE1-4ECA-8180-B39E36CFF21D}" type="pres">
      <dgm:prSet presAssocID="{8C349333-E64C-49B0-9502-F0E60486C438}" presName="chevron7" presStyleLbl="alignNode1" presStyleIdx="6" presStyleCnt="21"/>
      <dgm:spPr/>
    </dgm:pt>
    <dgm:pt modelId="{D4367B0C-7A1A-48A1-AF44-B15782F46344}" type="pres">
      <dgm:prSet presAssocID="{8C349333-E64C-49B0-9502-F0E60486C438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7A04D7-7DCE-49F0-B527-D941A96331CF}" type="pres">
      <dgm:prSet presAssocID="{091D1861-2964-433D-A90E-8C48B64B20DE}" presName="sibTrans" presStyleCnt="0"/>
      <dgm:spPr/>
    </dgm:pt>
    <dgm:pt modelId="{15147A6B-47F1-4F97-BE70-482352C86694}" type="pres">
      <dgm:prSet presAssocID="{37A543A0-4AF0-4FB4-B7D1-BFBFF9DEDAC7}" presName="parenttextcomposite" presStyleCnt="0"/>
      <dgm:spPr/>
    </dgm:pt>
    <dgm:pt modelId="{40BC2B75-EF4B-49D4-89A1-1888E417B128}" type="pres">
      <dgm:prSet presAssocID="{37A543A0-4AF0-4FB4-B7D1-BFBFF9DEDAC7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8BA0A-1D97-44A9-BB5B-2C669771A6E4}" type="pres">
      <dgm:prSet presAssocID="{37A543A0-4AF0-4FB4-B7D1-BFBFF9DEDAC7}" presName="composite" presStyleCnt="0"/>
      <dgm:spPr/>
    </dgm:pt>
    <dgm:pt modelId="{553F1BF7-89A0-4D7F-BFBC-E4A8F6B9304D}" type="pres">
      <dgm:prSet presAssocID="{37A543A0-4AF0-4FB4-B7D1-BFBFF9DEDAC7}" presName="chevron1" presStyleLbl="alignNode1" presStyleIdx="7" presStyleCnt="21"/>
      <dgm:spPr/>
    </dgm:pt>
    <dgm:pt modelId="{C2ACA2C3-ED2A-4958-8D3E-44726960A431}" type="pres">
      <dgm:prSet presAssocID="{37A543A0-4AF0-4FB4-B7D1-BFBFF9DEDAC7}" presName="chevron2" presStyleLbl="alignNode1" presStyleIdx="8" presStyleCnt="21"/>
      <dgm:spPr/>
    </dgm:pt>
    <dgm:pt modelId="{CA348758-6403-4676-824B-8C3B64ED7D37}" type="pres">
      <dgm:prSet presAssocID="{37A543A0-4AF0-4FB4-B7D1-BFBFF9DEDAC7}" presName="chevron3" presStyleLbl="alignNode1" presStyleIdx="9" presStyleCnt="21"/>
      <dgm:spPr/>
    </dgm:pt>
    <dgm:pt modelId="{64DB7235-FEEB-4F65-BF19-6BD7AB819DF8}" type="pres">
      <dgm:prSet presAssocID="{37A543A0-4AF0-4FB4-B7D1-BFBFF9DEDAC7}" presName="chevron4" presStyleLbl="alignNode1" presStyleIdx="10" presStyleCnt="21"/>
      <dgm:spPr/>
    </dgm:pt>
    <dgm:pt modelId="{7D3A3D50-75F4-42C0-A178-3D43EC64A46E}" type="pres">
      <dgm:prSet presAssocID="{37A543A0-4AF0-4FB4-B7D1-BFBFF9DEDAC7}" presName="chevron5" presStyleLbl="alignNode1" presStyleIdx="11" presStyleCnt="21"/>
      <dgm:spPr/>
    </dgm:pt>
    <dgm:pt modelId="{9D46D0DF-D6E0-40FF-9660-13326B7D3CB3}" type="pres">
      <dgm:prSet presAssocID="{37A543A0-4AF0-4FB4-B7D1-BFBFF9DEDAC7}" presName="chevron6" presStyleLbl="alignNode1" presStyleIdx="12" presStyleCnt="21"/>
      <dgm:spPr/>
    </dgm:pt>
    <dgm:pt modelId="{84B2E510-2E74-4B32-8C0E-B2460055E7C1}" type="pres">
      <dgm:prSet presAssocID="{37A543A0-4AF0-4FB4-B7D1-BFBFF9DEDAC7}" presName="chevron7" presStyleLbl="alignNode1" presStyleIdx="13" presStyleCnt="21"/>
      <dgm:spPr/>
    </dgm:pt>
    <dgm:pt modelId="{5E60E58C-98EA-4C72-80E0-9FECCB6087F3}" type="pres">
      <dgm:prSet presAssocID="{37A543A0-4AF0-4FB4-B7D1-BFBFF9DEDAC7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672450-95F8-439A-9594-F4599B13A8BC}" type="pres">
      <dgm:prSet presAssocID="{8B7CB59D-C8AC-42B0-9BE3-8CFE537E1E92}" presName="sibTrans" presStyleCnt="0"/>
      <dgm:spPr/>
    </dgm:pt>
    <dgm:pt modelId="{81028BF9-8720-424E-9796-41049A93EE9A}" type="pres">
      <dgm:prSet presAssocID="{1A6A3D9E-3B08-49D8-8A10-A43B1DECABB7}" presName="parenttextcomposite" presStyleCnt="0"/>
      <dgm:spPr/>
    </dgm:pt>
    <dgm:pt modelId="{AFBD4716-CE4D-4159-A77A-911FD476126A}" type="pres">
      <dgm:prSet presAssocID="{1A6A3D9E-3B08-49D8-8A10-A43B1DECABB7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92B810-F260-4931-AD6F-2B9D437B0EE1}" type="pres">
      <dgm:prSet presAssocID="{1A6A3D9E-3B08-49D8-8A10-A43B1DECABB7}" presName="composite" presStyleCnt="0"/>
      <dgm:spPr/>
    </dgm:pt>
    <dgm:pt modelId="{8BCC9E16-2728-43BC-9966-B9E71FEA915C}" type="pres">
      <dgm:prSet presAssocID="{1A6A3D9E-3B08-49D8-8A10-A43B1DECABB7}" presName="chevron1" presStyleLbl="alignNode1" presStyleIdx="14" presStyleCnt="21"/>
      <dgm:spPr/>
    </dgm:pt>
    <dgm:pt modelId="{893613B7-D013-450B-B7E2-3E1739A374BD}" type="pres">
      <dgm:prSet presAssocID="{1A6A3D9E-3B08-49D8-8A10-A43B1DECABB7}" presName="chevron2" presStyleLbl="alignNode1" presStyleIdx="15" presStyleCnt="21"/>
      <dgm:spPr/>
    </dgm:pt>
    <dgm:pt modelId="{FA6FF1BC-4EEB-414A-9942-850B72F7A9FE}" type="pres">
      <dgm:prSet presAssocID="{1A6A3D9E-3B08-49D8-8A10-A43B1DECABB7}" presName="chevron3" presStyleLbl="alignNode1" presStyleIdx="16" presStyleCnt="21"/>
      <dgm:spPr/>
    </dgm:pt>
    <dgm:pt modelId="{813AFFB1-EBEF-4774-9461-998034D961AD}" type="pres">
      <dgm:prSet presAssocID="{1A6A3D9E-3B08-49D8-8A10-A43B1DECABB7}" presName="chevron4" presStyleLbl="alignNode1" presStyleIdx="17" presStyleCnt="21"/>
      <dgm:spPr/>
    </dgm:pt>
    <dgm:pt modelId="{849CABD9-C09B-4788-8781-90192AED3AD0}" type="pres">
      <dgm:prSet presAssocID="{1A6A3D9E-3B08-49D8-8A10-A43B1DECABB7}" presName="chevron5" presStyleLbl="alignNode1" presStyleIdx="18" presStyleCnt="21"/>
      <dgm:spPr/>
    </dgm:pt>
    <dgm:pt modelId="{A298BFB0-6CA9-4613-B570-5916EBA72BA4}" type="pres">
      <dgm:prSet presAssocID="{1A6A3D9E-3B08-49D8-8A10-A43B1DECABB7}" presName="chevron6" presStyleLbl="alignNode1" presStyleIdx="19" presStyleCnt="21"/>
      <dgm:spPr/>
    </dgm:pt>
    <dgm:pt modelId="{AF3D3B15-67B7-4071-BE8B-BE992F011ACC}" type="pres">
      <dgm:prSet presAssocID="{1A6A3D9E-3B08-49D8-8A10-A43B1DECABB7}" presName="chevron7" presStyleLbl="alignNode1" presStyleIdx="20" presStyleCnt="21"/>
      <dgm:spPr/>
    </dgm:pt>
    <dgm:pt modelId="{98C5566E-477A-49E0-86BB-9E3596E25445}" type="pres">
      <dgm:prSet presAssocID="{1A6A3D9E-3B08-49D8-8A10-A43B1DECABB7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59153D-FDCE-48CD-9430-5C03B5407B7B}" type="presOf" srcId="{7EDE7188-A0AE-4FC2-80A2-78859F1F660F}" destId="{D4367B0C-7A1A-48A1-AF44-B15782F46344}" srcOrd="0" destOrd="0" presId="urn:microsoft.com/office/officeart/2008/layout/VerticalAccentList"/>
    <dgm:cxn modelId="{88C5BD1F-9363-4B23-9B98-F9CE9E628961}" type="presOf" srcId="{8C349333-E64C-49B0-9502-F0E60486C438}" destId="{B1737467-DF59-441D-91A4-AFD9E75F37B9}" srcOrd="0" destOrd="0" presId="urn:microsoft.com/office/officeart/2008/layout/VerticalAccentList"/>
    <dgm:cxn modelId="{B5118514-2C8E-40FC-9DD9-83C4A0AE1C5E}" srcId="{37A543A0-4AF0-4FB4-B7D1-BFBFF9DEDAC7}" destId="{D2A73203-3E12-48C9-A113-53A6B1B0DD7D}" srcOrd="0" destOrd="0" parTransId="{D07E3AF7-BD5C-49AA-B13F-4F732751ACE0}" sibTransId="{A07706F7-A82E-4B73-AEA9-28C33DC64749}"/>
    <dgm:cxn modelId="{96864217-766F-4864-B20F-659C2C146D3C}" type="presOf" srcId="{37A543A0-4AF0-4FB4-B7D1-BFBFF9DEDAC7}" destId="{40BC2B75-EF4B-49D4-89A1-1888E417B128}" srcOrd="0" destOrd="0" presId="urn:microsoft.com/office/officeart/2008/layout/VerticalAccentList"/>
    <dgm:cxn modelId="{BC9AEEA5-EE57-4ECE-90BD-59ADCFC67F6E}" srcId="{8C349333-E64C-49B0-9502-F0E60486C438}" destId="{7EDE7188-A0AE-4FC2-80A2-78859F1F660F}" srcOrd="0" destOrd="0" parTransId="{2070AF1C-0853-4879-918F-5E112F987E2E}" sibTransId="{61A3D202-5C67-4405-9242-9672E084DA83}"/>
    <dgm:cxn modelId="{A181B27E-269F-4850-9D5B-E102B48D7D8E}" srcId="{1B8C5FE3-661A-4397-BB16-86444C21592C}" destId="{37A543A0-4AF0-4FB4-B7D1-BFBFF9DEDAC7}" srcOrd="1" destOrd="0" parTransId="{3089577D-229E-4B27-86E0-7FEA3E6C222F}" sibTransId="{8B7CB59D-C8AC-42B0-9BE3-8CFE537E1E92}"/>
    <dgm:cxn modelId="{F22AF07D-8F7C-4394-B1D7-03C7BFED3F73}" srcId="{1A6A3D9E-3B08-49D8-8A10-A43B1DECABB7}" destId="{A9FB7909-6055-45D3-B617-0E6DA627D8AE}" srcOrd="0" destOrd="0" parTransId="{83521D21-40AA-40A9-8A39-841E31B7DA96}" sibTransId="{2B6ED707-93F4-42D9-86E4-8B0CA17DD654}"/>
    <dgm:cxn modelId="{5A118774-0498-4A26-9352-8A4D1390D8D1}" type="presOf" srcId="{1A6A3D9E-3B08-49D8-8A10-A43B1DECABB7}" destId="{AFBD4716-CE4D-4159-A77A-911FD476126A}" srcOrd="0" destOrd="0" presId="urn:microsoft.com/office/officeart/2008/layout/VerticalAccentList"/>
    <dgm:cxn modelId="{EF1FF95C-2262-40FF-B25C-88106FC78979}" type="presOf" srcId="{A9FB7909-6055-45D3-B617-0E6DA627D8AE}" destId="{98C5566E-477A-49E0-86BB-9E3596E25445}" srcOrd="0" destOrd="0" presId="urn:microsoft.com/office/officeart/2008/layout/VerticalAccentList"/>
    <dgm:cxn modelId="{D0BF0B9C-BAAD-4216-9D32-8A71269A931B}" type="presOf" srcId="{1B8C5FE3-661A-4397-BB16-86444C21592C}" destId="{DAAEBAAE-B168-4211-BD8F-8C8F61276387}" srcOrd="0" destOrd="0" presId="urn:microsoft.com/office/officeart/2008/layout/VerticalAccentList"/>
    <dgm:cxn modelId="{14BDF1FF-E29E-4632-A1EB-8D0067A10410}" srcId="{1B8C5FE3-661A-4397-BB16-86444C21592C}" destId="{8C349333-E64C-49B0-9502-F0E60486C438}" srcOrd="0" destOrd="0" parTransId="{7BEC3EC4-E8C7-4D56-80BB-CC3EE73B0A9D}" sibTransId="{091D1861-2964-433D-A90E-8C48B64B20DE}"/>
    <dgm:cxn modelId="{89E2A7EF-32E1-4904-9CA2-A9E294244F8B}" type="presOf" srcId="{D2A73203-3E12-48C9-A113-53A6B1B0DD7D}" destId="{5E60E58C-98EA-4C72-80E0-9FECCB6087F3}" srcOrd="0" destOrd="0" presId="urn:microsoft.com/office/officeart/2008/layout/VerticalAccentList"/>
    <dgm:cxn modelId="{0AC544A4-E4D2-463F-B40F-5D9A904F4FDF}" srcId="{1B8C5FE3-661A-4397-BB16-86444C21592C}" destId="{1A6A3D9E-3B08-49D8-8A10-A43B1DECABB7}" srcOrd="2" destOrd="0" parTransId="{A8AA493A-A385-4C6B-886C-B38AE2760151}" sibTransId="{CA3D7C32-829E-4790-822E-AFC2F71968A7}"/>
    <dgm:cxn modelId="{DE1F264F-A4F5-46A8-8BC4-9D639590713A}" type="presParOf" srcId="{DAAEBAAE-B168-4211-BD8F-8C8F61276387}" destId="{16827B8D-FFDB-4EDA-A79A-E223703B2D17}" srcOrd="0" destOrd="0" presId="urn:microsoft.com/office/officeart/2008/layout/VerticalAccentList"/>
    <dgm:cxn modelId="{63335938-105D-46B8-AF0C-EC4503801169}" type="presParOf" srcId="{16827B8D-FFDB-4EDA-A79A-E223703B2D17}" destId="{B1737467-DF59-441D-91A4-AFD9E75F37B9}" srcOrd="0" destOrd="0" presId="urn:microsoft.com/office/officeart/2008/layout/VerticalAccentList"/>
    <dgm:cxn modelId="{014D1405-5AA9-4231-98CC-214D46536E96}" type="presParOf" srcId="{DAAEBAAE-B168-4211-BD8F-8C8F61276387}" destId="{525C2D4C-B32A-48FC-8495-22833C588872}" srcOrd="1" destOrd="0" presId="urn:microsoft.com/office/officeart/2008/layout/VerticalAccentList"/>
    <dgm:cxn modelId="{926EEC0B-EFDA-49FA-B735-6836ABEFBC5A}" type="presParOf" srcId="{525C2D4C-B32A-48FC-8495-22833C588872}" destId="{86E98383-3DB8-4DF1-BCDF-2E7CA632110A}" srcOrd="0" destOrd="0" presId="urn:microsoft.com/office/officeart/2008/layout/VerticalAccentList"/>
    <dgm:cxn modelId="{496BEB22-19A7-4FEB-898A-2E37C44BFED1}" type="presParOf" srcId="{525C2D4C-B32A-48FC-8495-22833C588872}" destId="{919522BA-4B77-4245-91CE-1458C102AF91}" srcOrd="1" destOrd="0" presId="urn:microsoft.com/office/officeart/2008/layout/VerticalAccentList"/>
    <dgm:cxn modelId="{1F4235AB-8ADD-4D98-979F-8239148A4FC0}" type="presParOf" srcId="{525C2D4C-B32A-48FC-8495-22833C588872}" destId="{C385E68B-8BF4-463A-BEC3-C2DB6616D5D5}" srcOrd="2" destOrd="0" presId="urn:microsoft.com/office/officeart/2008/layout/VerticalAccentList"/>
    <dgm:cxn modelId="{E1FC9A3D-15C7-46C8-96C2-906ACAE3501E}" type="presParOf" srcId="{525C2D4C-B32A-48FC-8495-22833C588872}" destId="{67EA6292-3BF3-4F27-858D-C9BAD605ECEE}" srcOrd="3" destOrd="0" presId="urn:microsoft.com/office/officeart/2008/layout/VerticalAccentList"/>
    <dgm:cxn modelId="{BF993810-3D0C-4220-B5D2-D3CCC1D36CFD}" type="presParOf" srcId="{525C2D4C-B32A-48FC-8495-22833C588872}" destId="{76E7A501-E261-4B94-913D-D8B5A2D21976}" srcOrd="4" destOrd="0" presId="urn:microsoft.com/office/officeart/2008/layout/VerticalAccentList"/>
    <dgm:cxn modelId="{B0EC5493-476B-4266-9509-73962871AFA3}" type="presParOf" srcId="{525C2D4C-B32A-48FC-8495-22833C588872}" destId="{6DFA9BF6-E1CE-4AA3-83D1-5A38FD26ADB7}" srcOrd="5" destOrd="0" presId="urn:microsoft.com/office/officeart/2008/layout/VerticalAccentList"/>
    <dgm:cxn modelId="{26A20505-74F3-4A41-9E81-E12C287C4A85}" type="presParOf" srcId="{525C2D4C-B32A-48FC-8495-22833C588872}" destId="{85232BBC-3CE1-4ECA-8180-B39E36CFF21D}" srcOrd="6" destOrd="0" presId="urn:microsoft.com/office/officeart/2008/layout/VerticalAccentList"/>
    <dgm:cxn modelId="{0AFC6EB9-90F5-4378-A69B-9355A5F9B964}" type="presParOf" srcId="{525C2D4C-B32A-48FC-8495-22833C588872}" destId="{D4367B0C-7A1A-48A1-AF44-B15782F46344}" srcOrd="7" destOrd="0" presId="urn:microsoft.com/office/officeart/2008/layout/VerticalAccentList"/>
    <dgm:cxn modelId="{1B96F3DC-CFC5-40F4-8C9C-335CF9E245C4}" type="presParOf" srcId="{DAAEBAAE-B168-4211-BD8F-8C8F61276387}" destId="{2D7A04D7-7DCE-49F0-B527-D941A96331CF}" srcOrd="2" destOrd="0" presId="urn:microsoft.com/office/officeart/2008/layout/VerticalAccentList"/>
    <dgm:cxn modelId="{359AB1C3-1F23-43C9-871E-6A5DA5EBC6F6}" type="presParOf" srcId="{DAAEBAAE-B168-4211-BD8F-8C8F61276387}" destId="{15147A6B-47F1-4F97-BE70-482352C86694}" srcOrd="3" destOrd="0" presId="urn:microsoft.com/office/officeart/2008/layout/VerticalAccentList"/>
    <dgm:cxn modelId="{E6375584-62BC-4B32-85B7-448F67FA4FAC}" type="presParOf" srcId="{15147A6B-47F1-4F97-BE70-482352C86694}" destId="{40BC2B75-EF4B-49D4-89A1-1888E417B128}" srcOrd="0" destOrd="0" presId="urn:microsoft.com/office/officeart/2008/layout/VerticalAccentList"/>
    <dgm:cxn modelId="{5B241C15-C4AD-4D5D-A3D5-8E1A643C7534}" type="presParOf" srcId="{DAAEBAAE-B168-4211-BD8F-8C8F61276387}" destId="{F6F8BA0A-1D97-44A9-BB5B-2C669771A6E4}" srcOrd="4" destOrd="0" presId="urn:microsoft.com/office/officeart/2008/layout/VerticalAccentList"/>
    <dgm:cxn modelId="{0BFB0C27-8D43-4DC0-BD03-024BFEDA2767}" type="presParOf" srcId="{F6F8BA0A-1D97-44A9-BB5B-2C669771A6E4}" destId="{553F1BF7-89A0-4D7F-BFBC-E4A8F6B9304D}" srcOrd="0" destOrd="0" presId="urn:microsoft.com/office/officeart/2008/layout/VerticalAccentList"/>
    <dgm:cxn modelId="{FCD7952C-3A3B-4479-BC12-1224C15A6444}" type="presParOf" srcId="{F6F8BA0A-1D97-44A9-BB5B-2C669771A6E4}" destId="{C2ACA2C3-ED2A-4958-8D3E-44726960A431}" srcOrd="1" destOrd="0" presId="urn:microsoft.com/office/officeart/2008/layout/VerticalAccentList"/>
    <dgm:cxn modelId="{C7ED93FA-78D3-45BF-BFD9-278A237AC3E0}" type="presParOf" srcId="{F6F8BA0A-1D97-44A9-BB5B-2C669771A6E4}" destId="{CA348758-6403-4676-824B-8C3B64ED7D37}" srcOrd="2" destOrd="0" presId="urn:microsoft.com/office/officeart/2008/layout/VerticalAccentList"/>
    <dgm:cxn modelId="{BFD1FAE2-BE7A-4991-BD2B-584F8B7ED313}" type="presParOf" srcId="{F6F8BA0A-1D97-44A9-BB5B-2C669771A6E4}" destId="{64DB7235-FEEB-4F65-BF19-6BD7AB819DF8}" srcOrd="3" destOrd="0" presId="urn:microsoft.com/office/officeart/2008/layout/VerticalAccentList"/>
    <dgm:cxn modelId="{5D841C82-ED80-40E4-851A-E1683E8D513F}" type="presParOf" srcId="{F6F8BA0A-1D97-44A9-BB5B-2C669771A6E4}" destId="{7D3A3D50-75F4-42C0-A178-3D43EC64A46E}" srcOrd="4" destOrd="0" presId="urn:microsoft.com/office/officeart/2008/layout/VerticalAccentList"/>
    <dgm:cxn modelId="{0A75FE47-C7A4-4BBA-A667-F2B313556361}" type="presParOf" srcId="{F6F8BA0A-1D97-44A9-BB5B-2C669771A6E4}" destId="{9D46D0DF-D6E0-40FF-9660-13326B7D3CB3}" srcOrd="5" destOrd="0" presId="urn:microsoft.com/office/officeart/2008/layout/VerticalAccentList"/>
    <dgm:cxn modelId="{09C02583-547A-4653-9BAF-38A9FF3F2BC3}" type="presParOf" srcId="{F6F8BA0A-1D97-44A9-BB5B-2C669771A6E4}" destId="{84B2E510-2E74-4B32-8C0E-B2460055E7C1}" srcOrd="6" destOrd="0" presId="urn:microsoft.com/office/officeart/2008/layout/VerticalAccentList"/>
    <dgm:cxn modelId="{54BDDFED-F475-436E-8A53-2F4FD5C8EB9A}" type="presParOf" srcId="{F6F8BA0A-1D97-44A9-BB5B-2C669771A6E4}" destId="{5E60E58C-98EA-4C72-80E0-9FECCB6087F3}" srcOrd="7" destOrd="0" presId="urn:microsoft.com/office/officeart/2008/layout/VerticalAccentList"/>
    <dgm:cxn modelId="{793589DB-7092-4A6E-80D3-A5C433268B03}" type="presParOf" srcId="{DAAEBAAE-B168-4211-BD8F-8C8F61276387}" destId="{B6672450-95F8-439A-9594-F4599B13A8BC}" srcOrd="5" destOrd="0" presId="urn:microsoft.com/office/officeart/2008/layout/VerticalAccentList"/>
    <dgm:cxn modelId="{B46B7CF9-36AC-42E2-B269-37C5E597BA38}" type="presParOf" srcId="{DAAEBAAE-B168-4211-BD8F-8C8F61276387}" destId="{81028BF9-8720-424E-9796-41049A93EE9A}" srcOrd="6" destOrd="0" presId="urn:microsoft.com/office/officeart/2008/layout/VerticalAccentList"/>
    <dgm:cxn modelId="{F27EA0FD-5BC3-4657-8C6A-92B731CE2FED}" type="presParOf" srcId="{81028BF9-8720-424E-9796-41049A93EE9A}" destId="{AFBD4716-CE4D-4159-A77A-911FD476126A}" srcOrd="0" destOrd="0" presId="urn:microsoft.com/office/officeart/2008/layout/VerticalAccentList"/>
    <dgm:cxn modelId="{B0BC1786-CFAB-46A9-B671-DA22BF51E54B}" type="presParOf" srcId="{DAAEBAAE-B168-4211-BD8F-8C8F61276387}" destId="{4E92B810-F260-4931-AD6F-2B9D437B0EE1}" srcOrd="7" destOrd="0" presId="urn:microsoft.com/office/officeart/2008/layout/VerticalAccentList"/>
    <dgm:cxn modelId="{6D45DE17-CA40-4A0B-8244-42B0964A6FB7}" type="presParOf" srcId="{4E92B810-F260-4931-AD6F-2B9D437B0EE1}" destId="{8BCC9E16-2728-43BC-9966-B9E71FEA915C}" srcOrd="0" destOrd="0" presId="urn:microsoft.com/office/officeart/2008/layout/VerticalAccentList"/>
    <dgm:cxn modelId="{364E0990-90E9-409F-A0E9-1B5BD45CD6D7}" type="presParOf" srcId="{4E92B810-F260-4931-AD6F-2B9D437B0EE1}" destId="{893613B7-D013-450B-B7E2-3E1739A374BD}" srcOrd="1" destOrd="0" presId="urn:microsoft.com/office/officeart/2008/layout/VerticalAccentList"/>
    <dgm:cxn modelId="{55448955-91AC-4237-A778-555CDF0BC98F}" type="presParOf" srcId="{4E92B810-F260-4931-AD6F-2B9D437B0EE1}" destId="{FA6FF1BC-4EEB-414A-9942-850B72F7A9FE}" srcOrd="2" destOrd="0" presId="urn:microsoft.com/office/officeart/2008/layout/VerticalAccentList"/>
    <dgm:cxn modelId="{95E62BD0-2FA3-4F1C-93F8-F1D8DB7ECA25}" type="presParOf" srcId="{4E92B810-F260-4931-AD6F-2B9D437B0EE1}" destId="{813AFFB1-EBEF-4774-9461-998034D961AD}" srcOrd="3" destOrd="0" presId="urn:microsoft.com/office/officeart/2008/layout/VerticalAccentList"/>
    <dgm:cxn modelId="{576E8B68-F3ED-41AD-A6F9-C4A9801AD4FF}" type="presParOf" srcId="{4E92B810-F260-4931-AD6F-2B9D437B0EE1}" destId="{849CABD9-C09B-4788-8781-90192AED3AD0}" srcOrd="4" destOrd="0" presId="urn:microsoft.com/office/officeart/2008/layout/VerticalAccentList"/>
    <dgm:cxn modelId="{1BE23D5F-9009-46A9-9D3A-854B5D26F0D3}" type="presParOf" srcId="{4E92B810-F260-4931-AD6F-2B9D437B0EE1}" destId="{A298BFB0-6CA9-4613-B570-5916EBA72BA4}" srcOrd="5" destOrd="0" presId="urn:microsoft.com/office/officeart/2008/layout/VerticalAccentList"/>
    <dgm:cxn modelId="{8E350DF6-31CC-4183-BDC7-50015403B096}" type="presParOf" srcId="{4E92B810-F260-4931-AD6F-2B9D437B0EE1}" destId="{AF3D3B15-67B7-4071-BE8B-BE992F011ACC}" srcOrd="6" destOrd="0" presId="urn:microsoft.com/office/officeart/2008/layout/VerticalAccentList"/>
    <dgm:cxn modelId="{88A0AAFA-DABB-4C8A-9490-B3A4FE056A07}" type="presParOf" srcId="{4E92B810-F260-4931-AD6F-2B9D437B0EE1}" destId="{98C5566E-477A-49E0-86BB-9E3596E25445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8C5FE3-661A-4397-BB16-86444C21592C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349333-E64C-49B0-9502-F0E60486C438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0</a:t>
          </a:r>
          <a:endParaRPr lang="ru-RU" dirty="0">
            <a:solidFill>
              <a:schemeClr val="bg1"/>
            </a:solidFill>
          </a:endParaRPr>
        </a:p>
      </dgm:t>
    </dgm:pt>
    <dgm:pt modelId="{7BEC3EC4-E8C7-4D56-80BB-CC3EE73B0A9D}" type="parTrans" cxnId="{14BDF1FF-E29E-4632-A1EB-8D0067A10410}">
      <dgm:prSet/>
      <dgm:spPr/>
      <dgm:t>
        <a:bodyPr/>
        <a:lstStyle/>
        <a:p>
          <a:endParaRPr lang="ru-RU"/>
        </a:p>
      </dgm:t>
    </dgm:pt>
    <dgm:pt modelId="{091D1861-2964-433D-A90E-8C48B64B20DE}" type="sibTrans" cxnId="{14BDF1FF-E29E-4632-A1EB-8D0067A10410}">
      <dgm:prSet/>
      <dgm:spPr/>
      <dgm:t>
        <a:bodyPr/>
        <a:lstStyle/>
        <a:p>
          <a:endParaRPr lang="ru-RU"/>
        </a:p>
      </dgm:t>
    </dgm:pt>
    <dgm:pt modelId="{7EDE7188-A0AE-4FC2-80A2-78859F1F660F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 40 %- </a:t>
          </a:r>
          <a:r>
            <a:rPr lang="ru-RU" dirty="0" smtClean="0"/>
            <a:t>ПЕРВИЧНЫЕ ПРОФСОЮЗНЫЕ ОРГАНИЗАЦИИ</a:t>
          </a:r>
          <a:endParaRPr lang="ru-RU" dirty="0"/>
        </a:p>
      </dgm:t>
    </dgm:pt>
    <dgm:pt modelId="{2070AF1C-0853-4879-918F-5E112F987E2E}" type="parTrans" cxnId="{BC9AEEA5-EE57-4ECE-90BD-59ADCFC67F6E}">
      <dgm:prSet/>
      <dgm:spPr/>
      <dgm:t>
        <a:bodyPr/>
        <a:lstStyle/>
        <a:p>
          <a:endParaRPr lang="ru-RU"/>
        </a:p>
      </dgm:t>
    </dgm:pt>
    <dgm:pt modelId="{61A3D202-5C67-4405-9242-9672E084DA83}" type="sibTrans" cxnId="{BC9AEEA5-EE57-4ECE-90BD-59ADCFC67F6E}">
      <dgm:prSet/>
      <dgm:spPr/>
      <dgm:t>
        <a:bodyPr/>
        <a:lstStyle/>
        <a:p>
          <a:endParaRPr lang="ru-RU"/>
        </a:p>
      </dgm:t>
    </dgm:pt>
    <dgm:pt modelId="{37A543A0-4AF0-4FB4-B7D1-BFBFF9DEDAC7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0</a:t>
          </a:r>
          <a:endParaRPr lang="ru-RU" dirty="0">
            <a:solidFill>
              <a:schemeClr val="bg1"/>
            </a:solidFill>
          </a:endParaRPr>
        </a:p>
      </dgm:t>
    </dgm:pt>
    <dgm:pt modelId="{3089577D-229E-4B27-86E0-7FEA3E6C222F}" type="parTrans" cxnId="{A181B27E-269F-4850-9D5B-E102B48D7D8E}">
      <dgm:prSet/>
      <dgm:spPr/>
      <dgm:t>
        <a:bodyPr/>
        <a:lstStyle/>
        <a:p>
          <a:endParaRPr lang="ru-RU"/>
        </a:p>
      </dgm:t>
    </dgm:pt>
    <dgm:pt modelId="{8B7CB59D-C8AC-42B0-9BE3-8CFE537E1E92}" type="sibTrans" cxnId="{A181B27E-269F-4850-9D5B-E102B48D7D8E}">
      <dgm:prSet/>
      <dgm:spPr/>
      <dgm:t>
        <a:bodyPr/>
        <a:lstStyle/>
        <a:p>
          <a:endParaRPr lang="ru-RU"/>
        </a:p>
      </dgm:t>
    </dgm:pt>
    <dgm:pt modelId="{D2A73203-3E12-48C9-A113-53A6B1B0DD7D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30%</a:t>
          </a:r>
          <a:r>
            <a:rPr lang="ru-RU" baseline="0" dirty="0" smtClean="0">
              <a:solidFill>
                <a:srgbClr val="C00000"/>
              </a:solidFill>
            </a:rPr>
            <a:t> - </a:t>
          </a:r>
          <a:r>
            <a:rPr lang="ru-RU" baseline="0" dirty="0" smtClean="0"/>
            <a:t>КРАЕВАЯ ОРГАНИЗАЦИЯ</a:t>
          </a:r>
          <a:endParaRPr lang="ru-RU" dirty="0"/>
        </a:p>
      </dgm:t>
    </dgm:pt>
    <dgm:pt modelId="{D07E3AF7-BD5C-49AA-B13F-4F732751ACE0}" type="parTrans" cxnId="{B5118514-2C8E-40FC-9DD9-83C4A0AE1C5E}">
      <dgm:prSet/>
      <dgm:spPr/>
      <dgm:t>
        <a:bodyPr/>
        <a:lstStyle/>
        <a:p>
          <a:endParaRPr lang="ru-RU"/>
        </a:p>
      </dgm:t>
    </dgm:pt>
    <dgm:pt modelId="{A07706F7-A82E-4B73-AEA9-28C33DC64749}" type="sibTrans" cxnId="{B5118514-2C8E-40FC-9DD9-83C4A0AE1C5E}">
      <dgm:prSet/>
      <dgm:spPr/>
      <dgm:t>
        <a:bodyPr/>
        <a:lstStyle/>
        <a:p>
          <a:endParaRPr lang="ru-RU"/>
        </a:p>
      </dgm:t>
    </dgm:pt>
    <dgm:pt modelId="{1A6A3D9E-3B08-49D8-8A10-A43B1DECABB7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0</a:t>
          </a:r>
          <a:endParaRPr lang="ru-RU" dirty="0">
            <a:solidFill>
              <a:schemeClr val="bg1"/>
            </a:solidFill>
          </a:endParaRPr>
        </a:p>
      </dgm:t>
    </dgm:pt>
    <dgm:pt modelId="{A8AA493A-A385-4C6B-886C-B38AE2760151}" type="parTrans" cxnId="{0AC544A4-E4D2-463F-B40F-5D9A904F4FDF}">
      <dgm:prSet/>
      <dgm:spPr/>
      <dgm:t>
        <a:bodyPr/>
        <a:lstStyle/>
        <a:p>
          <a:endParaRPr lang="ru-RU"/>
        </a:p>
      </dgm:t>
    </dgm:pt>
    <dgm:pt modelId="{CA3D7C32-829E-4790-822E-AFC2F71968A7}" type="sibTrans" cxnId="{0AC544A4-E4D2-463F-B40F-5D9A904F4FDF}">
      <dgm:prSet/>
      <dgm:spPr/>
      <dgm:t>
        <a:bodyPr/>
        <a:lstStyle/>
        <a:p>
          <a:endParaRPr lang="ru-RU"/>
        </a:p>
      </dgm:t>
    </dgm:pt>
    <dgm:pt modelId="{A9FB7909-6055-45D3-B617-0E6DA627D8AE}">
      <dgm:prSet phldrT="[Текст]"/>
      <dgm:spPr/>
      <dgm:t>
        <a:bodyPr/>
        <a:lstStyle/>
        <a:p>
          <a:r>
            <a:rPr lang="ru-RU" dirty="0" smtClean="0">
              <a:solidFill>
                <a:srgbClr val="C00000"/>
              </a:solidFill>
            </a:rPr>
            <a:t>30% -</a:t>
          </a:r>
          <a:r>
            <a:rPr lang="ru-RU" dirty="0" smtClean="0"/>
            <a:t>РАЙОННЫЙ КОМИТЕТ ПРОФСОЮЗА</a:t>
          </a:r>
          <a:endParaRPr lang="ru-RU" dirty="0"/>
        </a:p>
      </dgm:t>
    </dgm:pt>
    <dgm:pt modelId="{83521D21-40AA-40A9-8A39-841E31B7DA96}" type="parTrans" cxnId="{F22AF07D-8F7C-4394-B1D7-03C7BFED3F73}">
      <dgm:prSet/>
      <dgm:spPr/>
      <dgm:t>
        <a:bodyPr/>
        <a:lstStyle/>
        <a:p>
          <a:endParaRPr lang="ru-RU"/>
        </a:p>
      </dgm:t>
    </dgm:pt>
    <dgm:pt modelId="{2B6ED707-93F4-42D9-86E4-8B0CA17DD654}" type="sibTrans" cxnId="{F22AF07D-8F7C-4394-B1D7-03C7BFED3F73}">
      <dgm:prSet/>
      <dgm:spPr/>
      <dgm:t>
        <a:bodyPr/>
        <a:lstStyle/>
        <a:p>
          <a:endParaRPr lang="ru-RU"/>
        </a:p>
      </dgm:t>
    </dgm:pt>
    <dgm:pt modelId="{DAAEBAAE-B168-4211-BD8F-8C8F61276387}" type="pres">
      <dgm:prSet presAssocID="{1B8C5FE3-661A-4397-BB16-86444C21592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16827B8D-FFDB-4EDA-A79A-E223703B2D17}" type="pres">
      <dgm:prSet presAssocID="{8C349333-E64C-49B0-9502-F0E60486C438}" presName="parenttextcomposite" presStyleCnt="0"/>
      <dgm:spPr/>
    </dgm:pt>
    <dgm:pt modelId="{B1737467-DF59-441D-91A4-AFD9E75F37B9}" type="pres">
      <dgm:prSet presAssocID="{8C349333-E64C-49B0-9502-F0E60486C438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5C2D4C-B32A-48FC-8495-22833C588872}" type="pres">
      <dgm:prSet presAssocID="{8C349333-E64C-49B0-9502-F0E60486C438}" presName="composite" presStyleCnt="0"/>
      <dgm:spPr/>
    </dgm:pt>
    <dgm:pt modelId="{86E98383-3DB8-4DF1-BCDF-2E7CA632110A}" type="pres">
      <dgm:prSet presAssocID="{8C349333-E64C-49B0-9502-F0E60486C438}" presName="chevron1" presStyleLbl="alignNode1" presStyleIdx="0" presStyleCnt="21"/>
      <dgm:spPr/>
    </dgm:pt>
    <dgm:pt modelId="{919522BA-4B77-4245-91CE-1458C102AF91}" type="pres">
      <dgm:prSet presAssocID="{8C349333-E64C-49B0-9502-F0E60486C438}" presName="chevron2" presStyleLbl="alignNode1" presStyleIdx="1" presStyleCnt="21"/>
      <dgm:spPr/>
    </dgm:pt>
    <dgm:pt modelId="{C385E68B-8BF4-463A-BEC3-C2DB6616D5D5}" type="pres">
      <dgm:prSet presAssocID="{8C349333-E64C-49B0-9502-F0E60486C438}" presName="chevron3" presStyleLbl="alignNode1" presStyleIdx="2" presStyleCnt="21"/>
      <dgm:spPr/>
    </dgm:pt>
    <dgm:pt modelId="{67EA6292-3BF3-4F27-858D-C9BAD605ECEE}" type="pres">
      <dgm:prSet presAssocID="{8C349333-E64C-49B0-9502-F0E60486C438}" presName="chevron4" presStyleLbl="alignNode1" presStyleIdx="3" presStyleCnt="21"/>
      <dgm:spPr/>
    </dgm:pt>
    <dgm:pt modelId="{76E7A501-E261-4B94-913D-D8B5A2D21976}" type="pres">
      <dgm:prSet presAssocID="{8C349333-E64C-49B0-9502-F0E60486C438}" presName="chevron5" presStyleLbl="alignNode1" presStyleIdx="4" presStyleCnt="21"/>
      <dgm:spPr/>
    </dgm:pt>
    <dgm:pt modelId="{6DFA9BF6-E1CE-4AA3-83D1-5A38FD26ADB7}" type="pres">
      <dgm:prSet presAssocID="{8C349333-E64C-49B0-9502-F0E60486C438}" presName="chevron6" presStyleLbl="alignNode1" presStyleIdx="5" presStyleCnt="21"/>
      <dgm:spPr/>
    </dgm:pt>
    <dgm:pt modelId="{85232BBC-3CE1-4ECA-8180-B39E36CFF21D}" type="pres">
      <dgm:prSet presAssocID="{8C349333-E64C-49B0-9502-F0E60486C438}" presName="chevron7" presStyleLbl="alignNode1" presStyleIdx="6" presStyleCnt="21"/>
      <dgm:spPr/>
    </dgm:pt>
    <dgm:pt modelId="{D4367B0C-7A1A-48A1-AF44-B15782F46344}" type="pres">
      <dgm:prSet presAssocID="{8C349333-E64C-49B0-9502-F0E60486C438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7A04D7-7DCE-49F0-B527-D941A96331CF}" type="pres">
      <dgm:prSet presAssocID="{091D1861-2964-433D-A90E-8C48B64B20DE}" presName="sibTrans" presStyleCnt="0"/>
      <dgm:spPr/>
    </dgm:pt>
    <dgm:pt modelId="{15147A6B-47F1-4F97-BE70-482352C86694}" type="pres">
      <dgm:prSet presAssocID="{37A543A0-4AF0-4FB4-B7D1-BFBFF9DEDAC7}" presName="parenttextcomposite" presStyleCnt="0"/>
      <dgm:spPr/>
    </dgm:pt>
    <dgm:pt modelId="{40BC2B75-EF4B-49D4-89A1-1888E417B128}" type="pres">
      <dgm:prSet presAssocID="{37A543A0-4AF0-4FB4-B7D1-BFBFF9DEDAC7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8BA0A-1D97-44A9-BB5B-2C669771A6E4}" type="pres">
      <dgm:prSet presAssocID="{37A543A0-4AF0-4FB4-B7D1-BFBFF9DEDAC7}" presName="composite" presStyleCnt="0"/>
      <dgm:spPr/>
    </dgm:pt>
    <dgm:pt modelId="{553F1BF7-89A0-4D7F-BFBC-E4A8F6B9304D}" type="pres">
      <dgm:prSet presAssocID="{37A543A0-4AF0-4FB4-B7D1-BFBFF9DEDAC7}" presName="chevron1" presStyleLbl="alignNode1" presStyleIdx="7" presStyleCnt="21"/>
      <dgm:spPr/>
    </dgm:pt>
    <dgm:pt modelId="{C2ACA2C3-ED2A-4958-8D3E-44726960A431}" type="pres">
      <dgm:prSet presAssocID="{37A543A0-4AF0-4FB4-B7D1-BFBFF9DEDAC7}" presName="chevron2" presStyleLbl="alignNode1" presStyleIdx="8" presStyleCnt="21"/>
      <dgm:spPr/>
    </dgm:pt>
    <dgm:pt modelId="{CA348758-6403-4676-824B-8C3B64ED7D37}" type="pres">
      <dgm:prSet presAssocID="{37A543A0-4AF0-4FB4-B7D1-BFBFF9DEDAC7}" presName="chevron3" presStyleLbl="alignNode1" presStyleIdx="9" presStyleCnt="21"/>
      <dgm:spPr/>
    </dgm:pt>
    <dgm:pt modelId="{64DB7235-FEEB-4F65-BF19-6BD7AB819DF8}" type="pres">
      <dgm:prSet presAssocID="{37A543A0-4AF0-4FB4-B7D1-BFBFF9DEDAC7}" presName="chevron4" presStyleLbl="alignNode1" presStyleIdx="10" presStyleCnt="21"/>
      <dgm:spPr/>
    </dgm:pt>
    <dgm:pt modelId="{7D3A3D50-75F4-42C0-A178-3D43EC64A46E}" type="pres">
      <dgm:prSet presAssocID="{37A543A0-4AF0-4FB4-B7D1-BFBFF9DEDAC7}" presName="chevron5" presStyleLbl="alignNode1" presStyleIdx="11" presStyleCnt="21"/>
      <dgm:spPr/>
    </dgm:pt>
    <dgm:pt modelId="{9D46D0DF-D6E0-40FF-9660-13326B7D3CB3}" type="pres">
      <dgm:prSet presAssocID="{37A543A0-4AF0-4FB4-B7D1-BFBFF9DEDAC7}" presName="chevron6" presStyleLbl="alignNode1" presStyleIdx="12" presStyleCnt="21"/>
      <dgm:spPr/>
    </dgm:pt>
    <dgm:pt modelId="{84B2E510-2E74-4B32-8C0E-B2460055E7C1}" type="pres">
      <dgm:prSet presAssocID="{37A543A0-4AF0-4FB4-B7D1-BFBFF9DEDAC7}" presName="chevron7" presStyleLbl="alignNode1" presStyleIdx="13" presStyleCnt="21"/>
      <dgm:spPr/>
    </dgm:pt>
    <dgm:pt modelId="{5E60E58C-98EA-4C72-80E0-9FECCB6087F3}" type="pres">
      <dgm:prSet presAssocID="{37A543A0-4AF0-4FB4-B7D1-BFBFF9DEDAC7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672450-95F8-439A-9594-F4599B13A8BC}" type="pres">
      <dgm:prSet presAssocID="{8B7CB59D-C8AC-42B0-9BE3-8CFE537E1E92}" presName="sibTrans" presStyleCnt="0"/>
      <dgm:spPr/>
    </dgm:pt>
    <dgm:pt modelId="{81028BF9-8720-424E-9796-41049A93EE9A}" type="pres">
      <dgm:prSet presAssocID="{1A6A3D9E-3B08-49D8-8A10-A43B1DECABB7}" presName="parenttextcomposite" presStyleCnt="0"/>
      <dgm:spPr/>
    </dgm:pt>
    <dgm:pt modelId="{AFBD4716-CE4D-4159-A77A-911FD476126A}" type="pres">
      <dgm:prSet presAssocID="{1A6A3D9E-3B08-49D8-8A10-A43B1DECABB7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92B810-F260-4931-AD6F-2B9D437B0EE1}" type="pres">
      <dgm:prSet presAssocID="{1A6A3D9E-3B08-49D8-8A10-A43B1DECABB7}" presName="composite" presStyleCnt="0"/>
      <dgm:spPr/>
    </dgm:pt>
    <dgm:pt modelId="{8BCC9E16-2728-43BC-9966-B9E71FEA915C}" type="pres">
      <dgm:prSet presAssocID="{1A6A3D9E-3B08-49D8-8A10-A43B1DECABB7}" presName="chevron1" presStyleLbl="alignNode1" presStyleIdx="14" presStyleCnt="21"/>
      <dgm:spPr/>
    </dgm:pt>
    <dgm:pt modelId="{893613B7-D013-450B-B7E2-3E1739A374BD}" type="pres">
      <dgm:prSet presAssocID="{1A6A3D9E-3B08-49D8-8A10-A43B1DECABB7}" presName="chevron2" presStyleLbl="alignNode1" presStyleIdx="15" presStyleCnt="21"/>
      <dgm:spPr/>
    </dgm:pt>
    <dgm:pt modelId="{FA6FF1BC-4EEB-414A-9942-850B72F7A9FE}" type="pres">
      <dgm:prSet presAssocID="{1A6A3D9E-3B08-49D8-8A10-A43B1DECABB7}" presName="chevron3" presStyleLbl="alignNode1" presStyleIdx="16" presStyleCnt="21"/>
      <dgm:spPr/>
    </dgm:pt>
    <dgm:pt modelId="{813AFFB1-EBEF-4774-9461-998034D961AD}" type="pres">
      <dgm:prSet presAssocID="{1A6A3D9E-3B08-49D8-8A10-A43B1DECABB7}" presName="chevron4" presStyleLbl="alignNode1" presStyleIdx="17" presStyleCnt="21"/>
      <dgm:spPr/>
    </dgm:pt>
    <dgm:pt modelId="{849CABD9-C09B-4788-8781-90192AED3AD0}" type="pres">
      <dgm:prSet presAssocID="{1A6A3D9E-3B08-49D8-8A10-A43B1DECABB7}" presName="chevron5" presStyleLbl="alignNode1" presStyleIdx="18" presStyleCnt="21"/>
      <dgm:spPr/>
    </dgm:pt>
    <dgm:pt modelId="{A298BFB0-6CA9-4613-B570-5916EBA72BA4}" type="pres">
      <dgm:prSet presAssocID="{1A6A3D9E-3B08-49D8-8A10-A43B1DECABB7}" presName="chevron6" presStyleLbl="alignNode1" presStyleIdx="19" presStyleCnt="21"/>
      <dgm:spPr/>
    </dgm:pt>
    <dgm:pt modelId="{AF3D3B15-67B7-4071-BE8B-BE992F011ACC}" type="pres">
      <dgm:prSet presAssocID="{1A6A3D9E-3B08-49D8-8A10-A43B1DECABB7}" presName="chevron7" presStyleLbl="alignNode1" presStyleIdx="20" presStyleCnt="21"/>
      <dgm:spPr/>
    </dgm:pt>
    <dgm:pt modelId="{98C5566E-477A-49E0-86BB-9E3596E25445}" type="pres">
      <dgm:prSet presAssocID="{1A6A3D9E-3B08-49D8-8A10-A43B1DECABB7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C0E8C6-D6D0-48C0-989C-AA485D45BED8}" type="presOf" srcId="{37A543A0-4AF0-4FB4-B7D1-BFBFF9DEDAC7}" destId="{40BC2B75-EF4B-49D4-89A1-1888E417B128}" srcOrd="0" destOrd="0" presId="urn:microsoft.com/office/officeart/2008/layout/VerticalAccentList"/>
    <dgm:cxn modelId="{B1A6F12E-682F-4E66-9E66-1E2531C88EDE}" type="presOf" srcId="{D2A73203-3E12-48C9-A113-53A6B1B0DD7D}" destId="{5E60E58C-98EA-4C72-80E0-9FECCB6087F3}" srcOrd="0" destOrd="0" presId="urn:microsoft.com/office/officeart/2008/layout/VerticalAccentList"/>
    <dgm:cxn modelId="{B5118514-2C8E-40FC-9DD9-83C4A0AE1C5E}" srcId="{37A543A0-4AF0-4FB4-B7D1-BFBFF9DEDAC7}" destId="{D2A73203-3E12-48C9-A113-53A6B1B0DD7D}" srcOrd="0" destOrd="0" parTransId="{D07E3AF7-BD5C-49AA-B13F-4F732751ACE0}" sibTransId="{A07706F7-A82E-4B73-AEA9-28C33DC64749}"/>
    <dgm:cxn modelId="{A03274F0-8763-45A1-8EE6-0F368FAFDC44}" type="presOf" srcId="{7EDE7188-A0AE-4FC2-80A2-78859F1F660F}" destId="{D4367B0C-7A1A-48A1-AF44-B15782F46344}" srcOrd="0" destOrd="0" presId="urn:microsoft.com/office/officeart/2008/layout/VerticalAccentList"/>
    <dgm:cxn modelId="{BC9AEEA5-EE57-4ECE-90BD-59ADCFC67F6E}" srcId="{8C349333-E64C-49B0-9502-F0E60486C438}" destId="{7EDE7188-A0AE-4FC2-80A2-78859F1F660F}" srcOrd="0" destOrd="0" parTransId="{2070AF1C-0853-4879-918F-5E112F987E2E}" sibTransId="{61A3D202-5C67-4405-9242-9672E084DA83}"/>
    <dgm:cxn modelId="{A181B27E-269F-4850-9D5B-E102B48D7D8E}" srcId="{1B8C5FE3-661A-4397-BB16-86444C21592C}" destId="{37A543A0-4AF0-4FB4-B7D1-BFBFF9DEDAC7}" srcOrd="1" destOrd="0" parTransId="{3089577D-229E-4B27-86E0-7FEA3E6C222F}" sibTransId="{8B7CB59D-C8AC-42B0-9BE3-8CFE537E1E92}"/>
    <dgm:cxn modelId="{F22AF07D-8F7C-4394-B1D7-03C7BFED3F73}" srcId="{1A6A3D9E-3B08-49D8-8A10-A43B1DECABB7}" destId="{A9FB7909-6055-45D3-B617-0E6DA627D8AE}" srcOrd="0" destOrd="0" parTransId="{83521D21-40AA-40A9-8A39-841E31B7DA96}" sibTransId="{2B6ED707-93F4-42D9-86E4-8B0CA17DD654}"/>
    <dgm:cxn modelId="{861A3F8E-C43B-4068-B59A-764463F76736}" type="presOf" srcId="{1A6A3D9E-3B08-49D8-8A10-A43B1DECABB7}" destId="{AFBD4716-CE4D-4159-A77A-911FD476126A}" srcOrd="0" destOrd="0" presId="urn:microsoft.com/office/officeart/2008/layout/VerticalAccentList"/>
    <dgm:cxn modelId="{5FCBD954-A2CC-4819-87C9-FCB2A997F028}" type="presOf" srcId="{1B8C5FE3-661A-4397-BB16-86444C21592C}" destId="{DAAEBAAE-B168-4211-BD8F-8C8F61276387}" srcOrd="0" destOrd="0" presId="urn:microsoft.com/office/officeart/2008/layout/VerticalAccentList"/>
    <dgm:cxn modelId="{A8C134D2-C8C8-4E36-8028-ABA9D1744F28}" type="presOf" srcId="{A9FB7909-6055-45D3-B617-0E6DA627D8AE}" destId="{98C5566E-477A-49E0-86BB-9E3596E25445}" srcOrd="0" destOrd="0" presId="urn:microsoft.com/office/officeart/2008/layout/VerticalAccentList"/>
    <dgm:cxn modelId="{62D1BAED-FF07-4F67-B77F-4D1D55546CDB}" type="presOf" srcId="{8C349333-E64C-49B0-9502-F0E60486C438}" destId="{B1737467-DF59-441D-91A4-AFD9E75F37B9}" srcOrd="0" destOrd="0" presId="urn:microsoft.com/office/officeart/2008/layout/VerticalAccentList"/>
    <dgm:cxn modelId="{14BDF1FF-E29E-4632-A1EB-8D0067A10410}" srcId="{1B8C5FE3-661A-4397-BB16-86444C21592C}" destId="{8C349333-E64C-49B0-9502-F0E60486C438}" srcOrd="0" destOrd="0" parTransId="{7BEC3EC4-E8C7-4D56-80BB-CC3EE73B0A9D}" sibTransId="{091D1861-2964-433D-A90E-8C48B64B20DE}"/>
    <dgm:cxn modelId="{0AC544A4-E4D2-463F-B40F-5D9A904F4FDF}" srcId="{1B8C5FE3-661A-4397-BB16-86444C21592C}" destId="{1A6A3D9E-3B08-49D8-8A10-A43B1DECABB7}" srcOrd="2" destOrd="0" parTransId="{A8AA493A-A385-4C6B-886C-B38AE2760151}" sibTransId="{CA3D7C32-829E-4790-822E-AFC2F71968A7}"/>
    <dgm:cxn modelId="{33AF831E-1BF4-4162-BB56-40C708F05E52}" type="presParOf" srcId="{DAAEBAAE-B168-4211-BD8F-8C8F61276387}" destId="{16827B8D-FFDB-4EDA-A79A-E223703B2D17}" srcOrd="0" destOrd="0" presId="urn:microsoft.com/office/officeart/2008/layout/VerticalAccentList"/>
    <dgm:cxn modelId="{022279DB-1265-4168-B8E1-8ED458334CCF}" type="presParOf" srcId="{16827B8D-FFDB-4EDA-A79A-E223703B2D17}" destId="{B1737467-DF59-441D-91A4-AFD9E75F37B9}" srcOrd="0" destOrd="0" presId="urn:microsoft.com/office/officeart/2008/layout/VerticalAccentList"/>
    <dgm:cxn modelId="{95CA9520-42DF-40B8-9B8D-51B3EC521C55}" type="presParOf" srcId="{DAAEBAAE-B168-4211-BD8F-8C8F61276387}" destId="{525C2D4C-B32A-48FC-8495-22833C588872}" srcOrd="1" destOrd="0" presId="urn:microsoft.com/office/officeart/2008/layout/VerticalAccentList"/>
    <dgm:cxn modelId="{DDE4ABCE-17C7-4B9F-9AA5-3F0C7E954659}" type="presParOf" srcId="{525C2D4C-B32A-48FC-8495-22833C588872}" destId="{86E98383-3DB8-4DF1-BCDF-2E7CA632110A}" srcOrd="0" destOrd="0" presId="urn:microsoft.com/office/officeart/2008/layout/VerticalAccentList"/>
    <dgm:cxn modelId="{BBF58106-D97C-4256-ACB9-062A9EEC375F}" type="presParOf" srcId="{525C2D4C-B32A-48FC-8495-22833C588872}" destId="{919522BA-4B77-4245-91CE-1458C102AF91}" srcOrd="1" destOrd="0" presId="urn:microsoft.com/office/officeart/2008/layout/VerticalAccentList"/>
    <dgm:cxn modelId="{4E1B3063-8DD7-412C-A783-B15CF9D246AF}" type="presParOf" srcId="{525C2D4C-B32A-48FC-8495-22833C588872}" destId="{C385E68B-8BF4-463A-BEC3-C2DB6616D5D5}" srcOrd="2" destOrd="0" presId="urn:microsoft.com/office/officeart/2008/layout/VerticalAccentList"/>
    <dgm:cxn modelId="{1F5A3864-05C2-4393-BF92-8475D5239A8B}" type="presParOf" srcId="{525C2D4C-B32A-48FC-8495-22833C588872}" destId="{67EA6292-3BF3-4F27-858D-C9BAD605ECEE}" srcOrd="3" destOrd="0" presId="urn:microsoft.com/office/officeart/2008/layout/VerticalAccentList"/>
    <dgm:cxn modelId="{6F28CC67-5248-438B-9237-5CC70FDEA30D}" type="presParOf" srcId="{525C2D4C-B32A-48FC-8495-22833C588872}" destId="{76E7A501-E261-4B94-913D-D8B5A2D21976}" srcOrd="4" destOrd="0" presId="urn:microsoft.com/office/officeart/2008/layout/VerticalAccentList"/>
    <dgm:cxn modelId="{A4BC765A-E61E-42F7-AA3F-A8F18D5C6346}" type="presParOf" srcId="{525C2D4C-B32A-48FC-8495-22833C588872}" destId="{6DFA9BF6-E1CE-4AA3-83D1-5A38FD26ADB7}" srcOrd="5" destOrd="0" presId="urn:microsoft.com/office/officeart/2008/layout/VerticalAccentList"/>
    <dgm:cxn modelId="{A2B72C7E-C0FE-4DFD-BE40-ABACDCFC2843}" type="presParOf" srcId="{525C2D4C-B32A-48FC-8495-22833C588872}" destId="{85232BBC-3CE1-4ECA-8180-B39E36CFF21D}" srcOrd="6" destOrd="0" presId="urn:microsoft.com/office/officeart/2008/layout/VerticalAccentList"/>
    <dgm:cxn modelId="{81C998E8-32C6-41D3-B200-EBE6CCD3D6DA}" type="presParOf" srcId="{525C2D4C-B32A-48FC-8495-22833C588872}" destId="{D4367B0C-7A1A-48A1-AF44-B15782F46344}" srcOrd="7" destOrd="0" presId="urn:microsoft.com/office/officeart/2008/layout/VerticalAccentList"/>
    <dgm:cxn modelId="{673F806D-A1DC-4FC8-B61B-02F6CB572ACA}" type="presParOf" srcId="{DAAEBAAE-B168-4211-BD8F-8C8F61276387}" destId="{2D7A04D7-7DCE-49F0-B527-D941A96331CF}" srcOrd="2" destOrd="0" presId="urn:microsoft.com/office/officeart/2008/layout/VerticalAccentList"/>
    <dgm:cxn modelId="{77AB091A-348C-4447-9A68-14847EE19638}" type="presParOf" srcId="{DAAEBAAE-B168-4211-BD8F-8C8F61276387}" destId="{15147A6B-47F1-4F97-BE70-482352C86694}" srcOrd="3" destOrd="0" presId="urn:microsoft.com/office/officeart/2008/layout/VerticalAccentList"/>
    <dgm:cxn modelId="{BD1059BB-C2F3-4903-A4A1-A337B53226E6}" type="presParOf" srcId="{15147A6B-47F1-4F97-BE70-482352C86694}" destId="{40BC2B75-EF4B-49D4-89A1-1888E417B128}" srcOrd="0" destOrd="0" presId="urn:microsoft.com/office/officeart/2008/layout/VerticalAccentList"/>
    <dgm:cxn modelId="{C50F03BA-B0E5-46DB-8328-1936C1AC8282}" type="presParOf" srcId="{DAAEBAAE-B168-4211-BD8F-8C8F61276387}" destId="{F6F8BA0A-1D97-44A9-BB5B-2C669771A6E4}" srcOrd="4" destOrd="0" presId="urn:microsoft.com/office/officeart/2008/layout/VerticalAccentList"/>
    <dgm:cxn modelId="{89544327-0379-44E9-895B-1C5A6434397A}" type="presParOf" srcId="{F6F8BA0A-1D97-44A9-BB5B-2C669771A6E4}" destId="{553F1BF7-89A0-4D7F-BFBC-E4A8F6B9304D}" srcOrd="0" destOrd="0" presId="urn:microsoft.com/office/officeart/2008/layout/VerticalAccentList"/>
    <dgm:cxn modelId="{77FEE704-B7E3-41AA-B3B7-6C5B3CDC1457}" type="presParOf" srcId="{F6F8BA0A-1D97-44A9-BB5B-2C669771A6E4}" destId="{C2ACA2C3-ED2A-4958-8D3E-44726960A431}" srcOrd="1" destOrd="0" presId="urn:microsoft.com/office/officeart/2008/layout/VerticalAccentList"/>
    <dgm:cxn modelId="{9B5CB541-4724-4EE0-A802-A4158AE17F45}" type="presParOf" srcId="{F6F8BA0A-1D97-44A9-BB5B-2C669771A6E4}" destId="{CA348758-6403-4676-824B-8C3B64ED7D37}" srcOrd="2" destOrd="0" presId="urn:microsoft.com/office/officeart/2008/layout/VerticalAccentList"/>
    <dgm:cxn modelId="{C36ABA6A-4171-4601-8D07-AB41690544B5}" type="presParOf" srcId="{F6F8BA0A-1D97-44A9-BB5B-2C669771A6E4}" destId="{64DB7235-FEEB-4F65-BF19-6BD7AB819DF8}" srcOrd="3" destOrd="0" presId="urn:microsoft.com/office/officeart/2008/layout/VerticalAccentList"/>
    <dgm:cxn modelId="{9679621D-9759-42CE-8711-D77131DE1A8A}" type="presParOf" srcId="{F6F8BA0A-1D97-44A9-BB5B-2C669771A6E4}" destId="{7D3A3D50-75F4-42C0-A178-3D43EC64A46E}" srcOrd="4" destOrd="0" presId="urn:microsoft.com/office/officeart/2008/layout/VerticalAccentList"/>
    <dgm:cxn modelId="{9E7B5273-7914-4D5F-BD7D-A12BEC175708}" type="presParOf" srcId="{F6F8BA0A-1D97-44A9-BB5B-2C669771A6E4}" destId="{9D46D0DF-D6E0-40FF-9660-13326B7D3CB3}" srcOrd="5" destOrd="0" presId="urn:microsoft.com/office/officeart/2008/layout/VerticalAccentList"/>
    <dgm:cxn modelId="{5D37529A-9426-4081-BA3D-E5BAF33FE843}" type="presParOf" srcId="{F6F8BA0A-1D97-44A9-BB5B-2C669771A6E4}" destId="{84B2E510-2E74-4B32-8C0E-B2460055E7C1}" srcOrd="6" destOrd="0" presId="urn:microsoft.com/office/officeart/2008/layout/VerticalAccentList"/>
    <dgm:cxn modelId="{A608FCC6-EE1E-4EBA-9D2B-02E9696F7DC4}" type="presParOf" srcId="{F6F8BA0A-1D97-44A9-BB5B-2C669771A6E4}" destId="{5E60E58C-98EA-4C72-80E0-9FECCB6087F3}" srcOrd="7" destOrd="0" presId="urn:microsoft.com/office/officeart/2008/layout/VerticalAccentList"/>
    <dgm:cxn modelId="{5B6F44D1-C2C4-4FC8-97A2-7CBD3E15E1CA}" type="presParOf" srcId="{DAAEBAAE-B168-4211-BD8F-8C8F61276387}" destId="{B6672450-95F8-439A-9594-F4599B13A8BC}" srcOrd="5" destOrd="0" presId="urn:microsoft.com/office/officeart/2008/layout/VerticalAccentList"/>
    <dgm:cxn modelId="{FD08911B-20CF-491E-BC8F-2C08FFA36A08}" type="presParOf" srcId="{DAAEBAAE-B168-4211-BD8F-8C8F61276387}" destId="{81028BF9-8720-424E-9796-41049A93EE9A}" srcOrd="6" destOrd="0" presId="urn:microsoft.com/office/officeart/2008/layout/VerticalAccentList"/>
    <dgm:cxn modelId="{7DCDC93F-CBDC-49B8-8271-35712E1B4816}" type="presParOf" srcId="{81028BF9-8720-424E-9796-41049A93EE9A}" destId="{AFBD4716-CE4D-4159-A77A-911FD476126A}" srcOrd="0" destOrd="0" presId="urn:microsoft.com/office/officeart/2008/layout/VerticalAccentList"/>
    <dgm:cxn modelId="{C177ADC4-F939-4C4C-B666-2519014F22B7}" type="presParOf" srcId="{DAAEBAAE-B168-4211-BD8F-8C8F61276387}" destId="{4E92B810-F260-4931-AD6F-2B9D437B0EE1}" srcOrd="7" destOrd="0" presId="urn:microsoft.com/office/officeart/2008/layout/VerticalAccentList"/>
    <dgm:cxn modelId="{D3F6F1A6-5BC1-4EBC-A420-FAC08B06583C}" type="presParOf" srcId="{4E92B810-F260-4931-AD6F-2B9D437B0EE1}" destId="{8BCC9E16-2728-43BC-9966-B9E71FEA915C}" srcOrd="0" destOrd="0" presId="urn:microsoft.com/office/officeart/2008/layout/VerticalAccentList"/>
    <dgm:cxn modelId="{903B9D40-C1D2-434F-8AB9-346DC6A91259}" type="presParOf" srcId="{4E92B810-F260-4931-AD6F-2B9D437B0EE1}" destId="{893613B7-D013-450B-B7E2-3E1739A374BD}" srcOrd="1" destOrd="0" presId="urn:microsoft.com/office/officeart/2008/layout/VerticalAccentList"/>
    <dgm:cxn modelId="{05D3451D-60DD-4459-9190-66129D44F0E1}" type="presParOf" srcId="{4E92B810-F260-4931-AD6F-2B9D437B0EE1}" destId="{FA6FF1BC-4EEB-414A-9942-850B72F7A9FE}" srcOrd="2" destOrd="0" presId="urn:microsoft.com/office/officeart/2008/layout/VerticalAccentList"/>
    <dgm:cxn modelId="{E468FF83-2613-4925-B351-EA28526B9754}" type="presParOf" srcId="{4E92B810-F260-4931-AD6F-2B9D437B0EE1}" destId="{813AFFB1-EBEF-4774-9461-998034D961AD}" srcOrd="3" destOrd="0" presId="urn:microsoft.com/office/officeart/2008/layout/VerticalAccentList"/>
    <dgm:cxn modelId="{3A2AAA4C-AF3F-4955-BC0F-05D56FD95C9B}" type="presParOf" srcId="{4E92B810-F260-4931-AD6F-2B9D437B0EE1}" destId="{849CABD9-C09B-4788-8781-90192AED3AD0}" srcOrd="4" destOrd="0" presId="urn:microsoft.com/office/officeart/2008/layout/VerticalAccentList"/>
    <dgm:cxn modelId="{1765562E-2FA8-49A5-8FC3-4DC07DDED2FD}" type="presParOf" srcId="{4E92B810-F260-4931-AD6F-2B9D437B0EE1}" destId="{A298BFB0-6CA9-4613-B570-5916EBA72BA4}" srcOrd="5" destOrd="0" presId="urn:microsoft.com/office/officeart/2008/layout/VerticalAccentList"/>
    <dgm:cxn modelId="{971C79D2-8F02-4841-85E1-4A371C075F71}" type="presParOf" srcId="{4E92B810-F260-4931-AD6F-2B9D437B0EE1}" destId="{AF3D3B15-67B7-4071-BE8B-BE992F011ACC}" srcOrd="6" destOrd="0" presId="urn:microsoft.com/office/officeart/2008/layout/VerticalAccentList"/>
    <dgm:cxn modelId="{277E8F7E-5C21-47C3-AC69-A8955D499ECC}" type="presParOf" srcId="{4E92B810-F260-4931-AD6F-2B9D437B0EE1}" destId="{98C5566E-477A-49E0-86BB-9E3596E25445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995E7-7045-4B37-8F1C-ECBF058B2340}">
      <dsp:nvSpPr>
        <dsp:cNvPr id="0" name=""/>
        <dsp:cNvSpPr/>
      </dsp:nvSpPr>
      <dsp:spPr>
        <a:xfrm>
          <a:off x="4" y="0"/>
          <a:ext cx="8064891" cy="191387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73AB0-3193-4E88-91F0-6B494EE78B2E}">
      <dsp:nvSpPr>
        <dsp:cNvPr id="0" name=""/>
        <dsp:cNvSpPr/>
      </dsp:nvSpPr>
      <dsp:spPr>
        <a:xfrm>
          <a:off x="112" y="574161"/>
          <a:ext cx="1616186" cy="765548"/>
        </a:xfrm>
        <a:prstGeom prst="roundRect">
          <a:avLst/>
        </a:prstGeom>
        <a:gradFill rotWithShape="1">
          <a:gsLst>
            <a:gs pos="0">
              <a:schemeClr val="accent1">
                <a:tint val="0"/>
              </a:schemeClr>
            </a:gs>
            <a:gs pos="44000">
              <a:schemeClr val="accent1">
                <a:tint val="60000"/>
                <a:satMod val="120000"/>
              </a:schemeClr>
            </a:gs>
            <a:gs pos="100000">
              <a:schemeClr val="accent1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ЗАСЕДАНИЯ КОМИТЕТА</a:t>
          </a:r>
          <a:endParaRPr lang="ru-RU" sz="14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483" y="611532"/>
        <a:ext cx="1541444" cy="690806"/>
      </dsp:txXfrm>
    </dsp:sp>
    <dsp:sp modelId="{939B50DC-AB0F-40A4-B6E1-0A2EDBA777FB}">
      <dsp:nvSpPr>
        <dsp:cNvPr id="0" name=""/>
        <dsp:cNvSpPr/>
      </dsp:nvSpPr>
      <dsp:spPr>
        <a:xfrm>
          <a:off x="1864709" y="574161"/>
          <a:ext cx="1704430" cy="765548"/>
        </a:xfrm>
        <a:prstGeom prst="roundRect">
          <a:avLst/>
        </a:prstGeom>
        <a:gradFill rotWithShape="1">
          <a:gsLst>
            <a:gs pos="0">
              <a:schemeClr val="accent1">
                <a:tint val="0"/>
              </a:schemeClr>
            </a:gs>
            <a:gs pos="44000">
              <a:schemeClr val="accent1">
                <a:tint val="60000"/>
                <a:satMod val="120000"/>
              </a:schemeClr>
            </a:gs>
            <a:gs pos="100000">
              <a:schemeClr val="accent1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РАСШИРЕННЫХ ЗАСЕДАНИЯ ПРЕЗИДИУМА</a:t>
          </a:r>
          <a:endParaRPr lang="ru-RU" sz="1100" b="1" kern="1200" dirty="0">
            <a:solidFill>
              <a:schemeClr val="tx2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02080" y="611532"/>
        <a:ext cx="1629688" cy="690806"/>
      </dsp:txXfrm>
    </dsp:sp>
    <dsp:sp modelId="{D2C618B4-3840-42AD-889A-0B622E4589FB}">
      <dsp:nvSpPr>
        <dsp:cNvPr id="0" name=""/>
        <dsp:cNvSpPr/>
      </dsp:nvSpPr>
      <dsp:spPr>
        <a:xfrm>
          <a:off x="3817551" y="470663"/>
          <a:ext cx="2128841" cy="972545"/>
        </a:xfrm>
        <a:prstGeom prst="roundRect">
          <a:avLst/>
        </a:prstGeom>
        <a:gradFill rotWithShape="1">
          <a:gsLst>
            <a:gs pos="0">
              <a:schemeClr val="accent1">
                <a:tint val="0"/>
              </a:schemeClr>
            </a:gs>
            <a:gs pos="44000">
              <a:schemeClr val="accent1">
                <a:tint val="60000"/>
                <a:satMod val="120000"/>
              </a:schemeClr>
            </a:gs>
            <a:gs pos="100000">
              <a:schemeClr val="accent1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РАССМОТРЕНО </a:t>
          </a:r>
          <a:r>
            <a:rPr lang="ru-RU" sz="28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49</a:t>
          </a: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ВОПРОСОВ</a:t>
          </a:r>
        </a:p>
      </dsp:txBody>
      <dsp:txXfrm>
        <a:off x="3865027" y="518139"/>
        <a:ext cx="2033889" cy="877593"/>
      </dsp:txXfrm>
    </dsp:sp>
    <dsp:sp modelId="{8496FB45-2235-4A14-A219-C80B167913E0}">
      <dsp:nvSpPr>
        <dsp:cNvPr id="0" name=""/>
        <dsp:cNvSpPr/>
      </dsp:nvSpPr>
      <dsp:spPr>
        <a:xfrm>
          <a:off x="6117120" y="556553"/>
          <a:ext cx="1869979" cy="7655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</a:t>
          </a: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ВОПРОСОВ РАССМОТРЕНО В РАБОЧЕМ ПОРЯДКЕ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6154491" y="593924"/>
        <a:ext cx="1795237" cy="6908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6368C-6DD8-4D0F-B358-AE7EAA168B4C}">
      <dsp:nvSpPr>
        <dsp:cNvPr id="0" name=""/>
        <dsp:cNvSpPr/>
      </dsp:nvSpPr>
      <dsp:spPr>
        <a:xfrm>
          <a:off x="0" y="655"/>
          <a:ext cx="7271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84867-20FD-4917-B132-90157CE732A2}">
      <dsp:nvSpPr>
        <dsp:cNvPr id="0" name=""/>
        <dsp:cNvSpPr/>
      </dsp:nvSpPr>
      <dsp:spPr>
        <a:xfrm>
          <a:off x="0" y="655"/>
          <a:ext cx="7271708" cy="768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первичных организаций провели отчетно-выборные собрания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55"/>
        <a:ext cx="7271708" cy="768583"/>
      </dsp:txXfrm>
    </dsp:sp>
    <dsp:sp modelId="{8699AA84-17C0-42AD-8B32-08223DCDABE9}">
      <dsp:nvSpPr>
        <dsp:cNvPr id="0" name=""/>
        <dsp:cNvSpPr/>
      </dsp:nvSpPr>
      <dsp:spPr>
        <a:xfrm>
          <a:off x="0" y="769238"/>
          <a:ext cx="7271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9CB5FF-C012-43B8-BEDB-6351692B74AA}">
      <dsp:nvSpPr>
        <dsp:cNvPr id="0" name=""/>
        <dsp:cNvSpPr/>
      </dsp:nvSpPr>
      <dsp:spPr>
        <a:xfrm>
          <a:off x="0" y="769238"/>
          <a:ext cx="7271708" cy="506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331 (72%)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членов Профсоюза приняли участие  в собраниях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69238"/>
        <a:ext cx="7271708" cy="506288"/>
      </dsp:txXfrm>
    </dsp:sp>
    <dsp:sp modelId="{3DF3A297-5BF1-4BDD-A402-F92708C58F22}">
      <dsp:nvSpPr>
        <dsp:cNvPr id="0" name=""/>
        <dsp:cNvSpPr/>
      </dsp:nvSpPr>
      <dsp:spPr>
        <a:xfrm>
          <a:off x="0" y="1275527"/>
          <a:ext cx="7271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2DD7E-9C23-49ED-92CF-63360F53CECA}">
      <dsp:nvSpPr>
        <dsp:cNvPr id="0" name=""/>
        <dsp:cNvSpPr/>
      </dsp:nvSpPr>
      <dsp:spPr>
        <a:xfrm>
          <a:off x="0" y="1275527"/>
          <a:ext cx="7271708" cy="666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48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члена Профсоюза выступили на собраниях</a:t>
          </a:r>
          <a:endParaRPr lang="ru-RU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75527"/>
        <a:ext cx="7271708" cy="666538"/>
      </dsp:txXfrm>
    </dsp:sp>
    <dsp:sp modelId="{FB19FC6B-176C-4599-AB85-D299C4DF0113}">
      <dsp:nvSpPr>
        <dsp:cNvPr id="0" name=""/>
        <dsp:cNvSpPr/>
      </dsp:nvSpPr>
      <dsp:spPr>
        <a:xfrm>
          <a:off x="0" y="1942066"/>
          <a:ext cx="7271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A868B-6117-489E-B56B-0FCC46E34448}">
      <dsp:nvSpPr>
        <dsp:cNvPr id="0" name=""/>
        <dsp:cNvSpPr/>
      </dsp:nvSpPr>
      <dsp:spPr>
        <a:xfrm>
          <a:off x="0" y="1942066"/>
          <a:ext cx="7271708" cy="768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44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предложений и замечаний внесено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42066"/>
        <a:ext cx="7271708" cy="768583"/>
      </dsp:txXfrm>
    </dsp:sp>
    <dsp:sp modelId="{EF021525-9E92-414F-B897-2216BE39E180}">
      <dsp:nvSpPr>
        <dsp:cNvPr id="0" name=""/>
        <dsp:cNvSpPr/>
      </dsp:nvSpPr>
      <dsp:spPr>
        <a:xfrm>
          <a:off x="0" y="2710649"/>
          <a:ext cx="7271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955B4B-1F2B-4B44-8F08-C6D491929EFC}">
      <dsp:nvSpPr>
        <dsp:cNvPr id="0" name=""/>
        <dsp:cNvSpPr/>
      </dsp:nvSpPr>
      <dsp:spPr>
        <a:xfrm>
          <a:off x="0" y="2710649"/>
          <a:ext cx="7271708" cy="768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(70,5%)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председателей первичных организаций избраны вновь.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710649"/>
        <a:ext cx="7271708" cy="768583"/>
      </dsp:txXfrm>
    </dsp:sp>
    <dsp:sp modelId="{9E500CE8-2D8B-47B3-B309-4729BEB1D6D0}">
      <dsp:nvSpPr>
        <dsp:cNvPr id="0" name=""/>
        <dsp:cNvSpPr/>
      </dsp:nvSpPr>
      <dsp:spPr>
        <a:xfrm>
          <a:off x="0" y="3479233"/>
          <a:ext cx="72717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62EF78-62C3-4119-A030-E1D50B060E2A}">
      <dsp:nvSpPr>
        <dsp:cNvPr id="0" name=""/>
        <dsp:cNvSpPr/>
      </dsp:nvSpPr>
      <dsp:spPr>
        <a:xfrm>
          <a:off x="0" y="3479233"/>
          <a:ext cx="7271708" cy="768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председателей первичных организаций избраны впервые </a:t>
          </a:r>
          <a:r>
            <a:rPr lang="ru-RU" sz="20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(29,5%).</a:t>
          </a:r>
          <a:endParaRPr lang="ru-RU" sz="20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479233"/>
        <a:ext cx="7271708" cy="7685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1F5948-119F-4876-8E2D-C5100655A8E5}">
      <dsp:nvSpPr>
        <dsp:cNvPr id="0" name=""/>
        <dsp:cNvSpPr/>
      </dsp:nvSpPr>
      <dsp:spPr>
        <a:xfrm rot="5400000">
          <a:off x="-137620" y="349902"/>
          <a:ext cx="917468" cy="64222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2021</a:t>
          </a:r>
          <a:endParaRPr lang="ru-RU" sz="1800" kern="1200" dirty="0"/>
        </a:p>
      </dsp:txBody>
      <dsp:txXfrm rot="-5400000">
        <a:off x="0" y="533396"/>
        <a:ext cx="642228" cy="275240"/>
      </dsp:txXfrm>
    </dsp:sp>
    <dsp:sp modelId="{F10A6781-4049-4E2F-9D74-2766A1842F0F}">
      <dsp:nvSpPr>
        <dsp:cNvPr id="0" name=""/>
        <dsp:cNvSpPr/>
      </dsp:nvSpPr>
      <dsp:spPr>
        <a:xfrm rot="5400000">
          <a:off x="3983376" y="-3128866"/>
          <a:ext cx="596354" cy="72786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 семинар-практикум «Организационно-уставная деятельность в Профсоюзе» для председателей ППО и заместителей председателей на базе МОУ Коротковская СОШ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2228" y="241394"/>
        <a:ext cx="7249539" cy="538130"/>
      </dsp:txXfrm>
    </dsp:sp>
    <dsp:sp modelId="{50395192-88C5-44E4-BCDE-95B49C7DFE17}">
      <dsp:nvSpPr>
        <dsp:cNvPr id="0" name=""/>
        <dsp:cNvSpPr/>
      </dsp:nvSpPr>
      <dsp:spPr>
        <a:xfrm rot="5400000">
          <a:off x="-137620" y="1192309"/>
          <a:ext cx="917468" cy="64222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2022</a:t>
          </a:r>
          <a:endParaRPr lang="ru-RU" sz="1200" kern="1200" dirty="0"/>
        </a:p>
      </dsp:txBody>
      <dsp:txXfrm rot="-5400000">
        <a:off x="0" y="1375803"/>
        <a:ext cx="642228" cy="275240"/>
      </dsp:txXfrm>
    </dsp:sp>
    <dsp:sp modelId="{81515EF4-2284-4D9E-9380-A9B17A08C701}">
      <dsp:nvSpPr>
        <dsp:cNvPr id="0" name=""/>
        <dsp:cNvSpPr/>
      </dsp:nvSpPr>
      <dsp:spPr>
        <a:xfrm rot="5400000">
          <a:off x="3975212" y="-2473881"/>
          <a:ext cx="612682" cy="72786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 практикум «Учимся работать  в АИС Профсоюза образования» для председателей ППО 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2228" y="889012"/>
        <a:ext cx="7248742" cy="552864"/>
      </dsp:txXfrm>
    </dsp:sp>
    <dsp:sp modelId="{9180315F-108E-4A04-A34D-C87163E31FC3}">
      <dsp:nvSpPr>
        <dsp:cNvPr id="0" name=""/>
        <dsp:cNvSpPr/>
      </dsp:nvSpPr>
      <dsp:spPr>
        <a:xfrm rot="5400000">
          <a:off x="-137620" y="2482928"/>
          <a:ext cx="917468" cy="64222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Ежегодно</a:t>
          </a:r>
          <a:endParaRPr lang="ru-RU" sz="1100" kern="1200" dirty="0"/>
        </a:p>
      </dsp:txBody>
      <dsp:txXfrm rot="-5400000">
        <a:off x="0" y="2666422"/>
        <a:ext cx="642228" cy="275240"/>
      </dsp:txXfrm>
    </dsp:sp>
    <dsp:sp modelId="{CC2189AB-0E9E-4384-B613-C2A412337E1D}">
      <dsp:nvSpPr>
        <dsp:cNvPr id="0" name=""/>
        <dsp:cNvSpPr/>
      </dsp:nvSpPr>
      <dsp:spPr>
        <a:xfrm rot="5400000">
          <a:off x="3526843" y="-1397223"/>
          <a:ext cx="1509421" cy="72786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заседаний профсоюзной секции в рамках августовской конференции, на которую выносятся самые актуальные вопросы профсоюзной работы. 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краевых обучающих семинарах «Новации в бухгалтерском и налоговом законодательстве».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Участие актива молодых педагогов в  краевом форуме «</a:t>
          </a:r>
          <a:r>
            <a:rPr lang="en-US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</a:t>
          </a: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движение».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2228" y="1561076"/>
        <a:ext cx="7204967" cy="1362053"/>
      </dsp:txXfrm>
    </dsp:sp>
    <dsp:sp modelId="{A15C543F-2894-48B4-B485-B25376F0A7AD}">
      <dsp:nvSpPr>
        <dsp:cNvPr id="0" name=""/>
        <dsp:cNvSpPr/>
      </dsp:nvSpPr>
      <dsp:spPr>
        <a:xfrm rot="5400000">
          <a:off x="-137620" y="3802264"/>
          <a:ext cx="917468" cy="64222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2021</a:t>
          </a:r>
          <a:endParaRPr lang="ru-RU" sz="1400" kern="1200" dirty="0"/>
        </a:p>
      </dsp:txBody>
      <dsp:txXfrm rot="-5400000">
        <a:off x="0" y="3985758"/>
        <a:ext cx="642228" cy="275240"/>
      </dsp:txXfrm>
    </dsp:sp>
    <dsp:sp modelId="{C0E9C214-8D86-4971-8A4A-D8B3DA1D09AD}">
      <dsp:nvSpPr>
        <dsp:cNvPr id="0" name=""/>
        <dsp:cNvSpPr/>
      </dsp:nvSpPr>
      <dsp:spPr>
        <a:xfrm rot="5400000">
          <a:off x="3633859" y="93505"/>
          <a:ext cx="1295389" cy="72786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во  Всероссийском семинаре председателей территориальных организаций Профсоюза в рамках курсовой переподготовки кадров в г. Барнаул «Современный профсоюз: взгляд на перспективу»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 </a:t>
          </a:r>
          <a:r>
            <a:rPr lang="ru-RU" sz="16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онлайн-семинаре</a:t>
          </a: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«Профсоюзный компас» для председателей 11 ППО 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2228" y="3148372"/>
        <a:ext cx="7215415" cy="1168917"/>
      </dsp:txXfrm>
    </dsp:sp>
    <dsp:sp modelId="{B86465A8-B9BA-4F95-9985-1B1E6972FF97}">
      <dsp:nvSpPr>
        <dsp:cNvPr id="0" name=""/>
        <dsp:cNvSpPr/>
      </dsp:nvSpPr>
      <dsp:spPr>
        <a:xfrm rot="5400000">
          <a:off x="-137620" y="4913089"/>
          <a:ext cx="917468" cy="64222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2022-2024</a:t>
          </a:r>
          <a:endParaRPr lang="ru-RU" sz="1100" kern="1200" dirty="0"/>
        </a:p>
      </dsp:txBody>
      <dsp:txXfrm rot="-5400000">
        <a:off x="0" y="5096583"/>
        <a:ext cx="642228" cy="275240"/>
      </dsp:txXfrm>
    </dsp:sp>
    <dsp:sp modelId="{D9D9C4A9-33B0-4232-8DC1-60E4E170EA09}">
      <dsp:nvSpPr>
        <dsp:cNvPr id="0" name=""/>
        <dsp:cNvSpPr/>
      </dsp:nvSpPr>
      <dsp:spPr>
        <a:xfrm rot="5400000">
          <a:off x="3735197" y="1332450"/>
          <a:ext cx="1092712" cy="72786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Участие во Всероссийской просветительской акции «Профсоюзный диктант». В 2022 г. в акции приняли участие 44 члена профсоюза;  в 2024г. -38 чел.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Конкурс среди ППО на самую активную ППО – участницу. Приняли участие 12 ППО из 18.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2228" y="4478761"/>
        <a:ext cx="7225309" cy="9860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7AA84C-0C86-4CAF-8E2E-0A3E27DC0919}">
      <dsp:nvSpPr>
        <dsp:cNvPr id="0" name=""/>
        <dsp:cNvSpPr/>
      </dsp:nvSpPr>
      <dsp:spPr>
        <a:xfrm>
          <a:off x="2024111" y="2143922"/>
          <a:ext cx="1366041" cy="13660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РАЙКОМ ПРОФСОЮЗА</a:t>
          </a:r>
          <a:endParaRPr lang="ru-RU" sz="1800" b="1" kern="1200" dirty="0"/>
        </a:p>
      </dsp:txBody>
      <dsp:txXfrm>
        <a:off x="2224163" y="2343974"/>
        <a:ext cx="965937" cy="965937"/>
      </dsp:txXfrm>
    </dsp:sp>
    <dsp:sp modelId="{962E0E64-0E78-4552-951B-F8E69C9E3F3D}">
      <dsp:nvSpPr>
        <dsp:cNvPr id="0" name=""/>
        <dsp:cNvSpPr/>
      </dsp:nvSpPr>
      <dsp:spPr>
        <a:xfrm rot="16160957">
          <a:off x="2521478" y="1572341"/>
          <a:ext cx="348549" cy="505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2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2574354" y="1725696"/>
        <a:ext cx="243984" cy="303229"/>
      </dsp:txXfrm>
    </dsp:sp>
    <dsp:sp modelId="{B7D0E973-289F-458D-B248-A223CFDC5A31}">
      <dsp:nvSpPr>
        <dsp:cNvPr id="0" name=""/>
        <dsp:cNvSpPr/>
      </dsp:nvSpPr>
      <dsp:spPr>
        <a:xfrm>
          <a:off x="1940257" y="0"/>
          <a:ext cx="1486417" cy="148641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2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ИСПОЛНИТЕЛЬНАЯ ВЛАСТЬ</a:t>
          </a:r>
          <a:endParaRPr lang="ru-RU" sz="1800" kern="1200" dirty="0"/>
        </a:p>
      </dsp:txBody>
      <dsp:txXfrm>
        <a:off x="2157938" y="217681"/>
        <a:ext cx="1051055" cy="1051055"/>
      </dsp:txXfrm>
    </dsp:sp>
    <dsp:sp modelId="{48456BCA-8306-4506-866E-C68D0B2C1BE9}">
      <dsp:nvSpPr>
        <dsp:cNvPr id="0" name=""/>
        <dsp:cNvSpPr/>
      </dsp:nvSpPr>
      <dsp:spPr>
        <a:xfrm rot="20520000">
          <a:off x="3465894" y="2279820"/>
          <a:ext cx="294812" cy="505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177638"/>
                <a:satOff val="-1573"/>
                <a:lumOff val="931"/>
                <a:alphaOff val="0"/>
                <a:tint val="0"/>
              </a:schemeClr>
            </a:gs>
            <a:gs pos="44000">
              <a:schemeClr val="accent2">
                <a:hueOff val="-1177638"/>
                <a:satOff val="-1573"/>
                <a:lumOff val="931"/>
                <a:alphaOff val="0"/>
                <a:tint val="60000"/>
                <a:satMod val="120000"/>
              </a:schemeClr>
            </a:gs>
            <a:gs pos="100000">
              <a:schemeClr val="accent2">
                <a:hueOff val="-1177638"/>
                <a:satOff val="-1573"/>
                <a:lumOff val="931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3468058" y="2394561"/>
        <a:ext cx="206368" cy="303229"/>
      </dsp:txXfrm>
    </dsp:sp>
    <dsp:sp modelId="{1D804AAA-BDF9-47E2-809F-76A1268A8B05}">
      <dsp:nvSpPr>
        <dsp:cNvPr id="0" name=""/>
        <dsp:cNvSpPr/>
      </dsp:nvSpPr>
      <dsp:spPr>
        <a:xfrm>
          <a:off x="3831844" y="1440885"/>
          <a:ext cx="1707551" cy="1486417"/>
        </a:xfrm>
        <a:prstGeom prst="ellipse">
          <a:avLst/>
        </a:prstGeom>
        <a:gradFill rotWithShape="0">
          <a:gsLst>
            <a:gs pos="0">
              <a:schemeClr val="accent2">
                <a:hueOff val="-1177638"/>
                <a:satOff val="-1573"/>
                <a:lumOff val="931"/>
                <a:alphaOff val="0"/>
                <a:tint val="0"/>
              </a:schemeClr>
            </a:gs>
            <a:gs pos="44000">
              <a:schemeClr val="accent2">
                <a:hueOff val="-1177638"/>
                <a:satOff val="-1573"/>
                <a:lumOff val="931"/>
                <a:alphaOff val="0"/>
                <a:tint val="60000"/>
                <a:satMod val="120000"/>
              </a:schemeClr>
            </a:gs>
            <a:gs pos="100000">
              <a:schemeClr val="accent2">
                <a:hueOff val="-1177638"/>
                <a:satOff val="-1573"/>
                <a:lumOff val="931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УПРАВЛЕНИЕ ОБРАЗОВАНИЯ</a:t>
          </a:r>
          <a:endParaRPr lang="ru-RU" sz="2000" kern="1200" dirty="0"/>
        </a:p>
      </dsp:txBody>
      <dsp:txXfrm>
        <a:off x="4081909" y="1658566"/>
        <a:ext cx="1207421" cy="1051055"/>
      </dsp:txXfrm>
    </dsp:sp>
    <dsp:sp modelId="{F0F8B063-A8F2-4907-ABDE-C0028048DE6D}">
      <dsp:nvSpPr>
        <dsp:cNvPr id="0" name=""/>
        <dsp:cNvSpPr/>
      </dsp:nvSpPr>
      <dsp:spPr>
        <a:xfrm rot="3240000">
          <a:off x="3121732" y="3383469"/>
          <a:ext cx="346660" cy="505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2355276"/>
                <a:satOff val="-3145"/>
                <a:lumOff val="1863"/>
                <a:alphaOff val="0"/>
                <a:tint val="0"/>
              </a:schemeClr>
            </a:gs>
            <a:gs pos="44000">
              <a:schemeClr val="accent2">
                <a:hueOff val="-2355276"/>
                <a:satOff val="-3145"/>
                <a:lumOff val="1863"/>
                <a:alphaOff val="0"/>
                <a:tint val="60000"/>
                <a:satMod val="120000"/>
              </a:schemeClr>
            </a:gs>
            <a:gs pos="100000">
              <a:schemeClr val="accent2">
                <a:hueOff val="-2355276"/>
                <a:satOff val="-3145"/>
                <a:lumOff val="1863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3143167" y="3442477"/>
        <a:ext cx="242662" cy="303229"/>
      </dsp:txXfrm>
    </dsp:sp>
    <dsp:sp modelId="{F6D7987D-EEAA-44AA-9730-381D8B575BD2}">
      <dsp:nvSpPr>
        <dsp:cNvPr id="0" name=""/>
        <dsp:cNvSpPr/>
      </dsp:nvSpPr>
      <dsp:spPr>
        <a:xfrm>
          <a:off x="3186696" y="3766737"/>
          <a:ext cx="1486417" cy="1486417"/>
        </a:xfrm>
        <a:prstGeom prst="ellipse">
          <a:avLst/>
        </a:prstGeom>
        <a:gradFill rotWithShape="0">
          <a:gsLst>
            <a:gs pos="0">
              <a:schemeClr val="accent2">
                <a:hueOff val="-2355276"/>
                <a:satOff val="-3145"/>
                <a:lumOff val="1863"/>
                <a:alphaOff val="0"/>
                <a:tint val="0"/>
              </a:schemeClr>
            </a:gs>
            <a:gs pos="44000">
              <a:schemeClr val="accent2">
                <a:hueOff val="-2355276"/>
                <a:satOff val="-3145"/>
                <a:lumOff val="1863"/>
                <a:alphaOff val="0"/>
                <a:tint val="60000"/>
                <a:satMod val="120000"/>
              </a:schemeClr>
            </a:gs>
            <a:gs pos="100000">
              <a:schemeClr val="accent2">
                <a:hueOff val="-2355276"/>
                <a:satOff val="-3145"/>
                <a:lumOff val="1863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ЗАКОНОДАТЕЛЬНАЯ ВЛАСТЬ</a:t>
          </a:r>
          <a:endParaRPr lang="ru-RU" sz="1800" kern="1200" dirty="0"/>
        </a:p>
      </dsp:txBody>
      <dsp:txXfrm>
        <a:off x="3404377" y="3984418"/>
        <a:ext cx="1051055" cy="1051055"/>
      </dsp:txXfrm>
    </dsp:sp>
    <dsp:sp modelId="{72B323BB-0C53-422C-AD13-3AC4C3ABCBE6}">
      <dsp:nvSpPr>
        <dsp:cNvPr id="0" name=""/>
        <dsp:cNvSpPr/>
      </dsp:nvSpPr>
      <dsp:spPr>
        <a:xfrm rot="7560000">
          <a:off x="1975283" y="3362489"/>
          <a:ext cx="318321" cy="505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3532913"/>
                <a:satOff val="-4718"/>
                <a:lumOff val="2794"/>
                <a:alphaOff val="0"/>
                <a:tint val="0"/>
              </a:schemeClr>
            </a:gs>
            <a:gs pos="44000">
              <a:schemeClr val="accent2">
                <a:hueOff val="-3532913"/>
                <a:satOff val="-4718"/>
                <a:lumOff val="2794"/>
                <a:alphaOff val="0"/>
                <a:tint val="60000"/>
                <a:satMod val="120000"/>
              </a:schemeClr>
            </a:gs>
            <a:gs pos="100000">
              <a:schemeClr val="accent2">
                <a:hueOff val="-3532913"/>
                <a:satOff val="-4718"/>
                <a:lumOff val="2794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2051097" y="3424936"/>
        <a:ext cx="222825" cy="303229"/>
      </dsp:txXfrm>
    </dsp:sp>
    <dsp:sp modelId="{BE550897-D705-4417-8FD7-69BB8E115C4B}">
      <dsp:nvSpPr>
        <dsp:cNvPr id="0" name=""/>
        <dsp:cNvSpPr/>
      </dsp:nvSpPr>
      <dsp:spPr>
        <a:xfrm>
          <a:off x="543903" y="3766737"/>
          <a:ext cx="1880912" cy="1486417"/>
        </a:xfrm>
        <a:prstGeom prst="ellipse">
          <a:avLst/>
        </a:prstGeom>
        <a:gradFill rotWithShape="0">
          <a:gsLst>
            <a:gs pos="0">
              <a:schemeClr val="accent2">
                <a:hueOff val="-3532913"/>
                <a:satOff val="-4718"/>
                <a:lumOff val="2794"/>
                <a:alphaOff val="0"/>
                <a:tint val="0"/>
              </a:schemeClr>
            </a:gs>
            <a:gs pos="44000">
              <a:schemeClr val="accent2">
                <a:hueOff val="-3532913"/>
                <a:satOff val="-4718"/>
                <a:lumOff val="2794"/>
                <a:alphaOff val="0"/>
                <a:tint val="60000"/>
                <a:satMod val="120000"/>
              </a:schemeClr>
            </a:gs>
            <a:gs pos="100000">
              <a:schemeClr val="accent2">
                <a:hueOff val="-3532913"/>
                <a:satOff val="-4718"/>
                <a:lumOff val="2794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ДЕПУТАТЫ СОВЕТА МУНИЦИПАЛЬНОГО РАЙОНА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9356" y="3984418"/>
        <a:ext cx="1330006" cy="1051055"/>
      </dsp:txXfrm>
    </dsp:sp>
    <dsp:sp modelId="{4AEC7E7F-1E41-405A-B367-67FC74E9AAE2}">
      <dsp:nvSpPr>
        <dsp:cNvPr id="0" name=""/>
        <dsp:cNvSpPr/>
      </dsp:nvSpPr>
      <dsp:spPr>
        <a:xfrm rot="11880000">
          <a:off x="1582510" y="2265159"/>
          <a:ext cx="346660" cy="5053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4710551"/>
                <a:satOff val="-6290"/>
                <a:lumOff val="3726"/>
                <a:alphaOff val="0"/>
                <a:tint val="0"/>
              </a:schemeClr>
            </a:gs>
            <a:gs pos="44000">
              <a:schemeClr val="accent2">
                <a:hueOff val="-4710551"/>
                <a:satOff val="-6290"/>
                <a:lumOff val="3726"/>
                <a:alphaOff val="0"/>
                <a:tint val="60000"/>
                <a:satMod val="120000"/>
              </a:schemeClr>
            </a:gs>
            <a:gs pos="100000">
              <a:schemeClr val="accent2">
                <a:hueOff val="-4710551"/>
                <a:satOff val="-6290"/>
                <a:lumOff val="3726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 rot="10800000">
        <a:off x="1683963" y="2382304"/>
        <a:ext cx="242662" cy="303229"/>
      </dsp:txXfrm>
    </dsp:sp>
    <dsp:sp modelId="{E402AF2E-ABCA-4382-965F-5F8E566C916C}">
      <dsp:nvSpPr>
        <dsp:cNvPr id="0" name=""/>
        <dsp:cNvSpPr/>
      </dsp:nvSpPr>
      <dsp:spPr>
        <a:xfrm>
          <a:off x="-14564" y="1440885"/>
          <a:ext cx="1486417" cy="1486417"/>
        </a:xfrm>
        <a:prstGeom prst="ellipse">
          <a:avLst/>
        </a:prstGeom>
        <a:gradFill rotWithShape="0">
          <a:gsLst>
            <a:gs pos="0">
              <a:schemeClr val="accent2">
                <a:hueOff val="-4710551"/>
                <a:satOff val="-6290"/>
                <a:lumOff val="3726"/>
                <a:alphaOff val="0"/>
                <a:tint val="0"/>
              </a:schemeClr>
            </a:gs>
            <a:gs pos="44000">
              <a:schemeClr val="accent2">
                <a:hueOff val="-4710551"/>
                <a:satOff val="-6290"/>
                <a:lumOff val="3726"/>
                <a:alphaOff val="0"/>
                <a:tint val="60000"/>
                <a:satMod val="120000"/>
              </a:schemeClr>
            </a:gs>
            <a:gs pos="100000">
              <a:schemeClr val="accent2">
                <a:hueOff val="-4710551"/>
                <a:satOff val="-6290"/>
                <a:lumOff val="3726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СОВЕТ РУКОВОДИТЕЛЕЙ</a:t>
          </a:r>
          <a:endParaRPr lang="ru-RU" sz="1400" kern="1200" dirty="0"/>
        </a:p>
      </dsp:txBody>
      <dsp:txXfrm>
        <a:off x="203117" y="1658566"/>
        <a:ext cx="1051055" cy="10510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4D7E1-BBA1-44A4-B911-4FC1448100F0}">
      <dsp:nvSpPr>
        <dsp:cNvPr id="0" name=""/>
        <dsp:cNvSpPr/>
      </dsp:nvSpPr>
      <dsp:spPr>
        <a:xfrm>
          <a:off x="446841" y="583"/>
          <a:ext cx="4827389" cy="438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</a:rPr>
            <a:t>О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446841" y="583"/>
        <a:ext cx="4827389" cy="438853"/>
      </dsp:txXfrm>
    </dsp:sp>
    <dsp:sp modelId="{40C51708-0983-4C14-9120-FD142C6E16C4}">
      <dsp:nvSpPr>
        <dsp:cNvPr id="0" name=""/>
        <dsp:cNvSpPr/>
      </dsp:nvSpPr>
      <dsp:spPr>
        <a:xfrm>
          <a:off x="446841" y="439436"/>
          <a:ext cx="1129609" cy="89396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6E6291D-3473-44B0-88AE-A41BB26A661C}">
      <dsp:nvSpPr>
        <dsp:cNvPr id="0" name=""/>
        <dsp:cNvSpPr/>
      </dsp:nvSpPr>
      <dsp:spPr>
        <a:xfrm>
          <a:off x="1125358" y="439436"/>
          <a:ext cx="1129609" cy="89396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A7DEBD2-08A3-43F6-BBCF-A750429128EA}">
      <dsp:nvSpPr>
        <dsp:cNvPr id="0" name=""/>
        <dsp:cNvSpPr/>
      </dsp:nvSpPr>
      <dsp:spPr>
        <a:xfrm>
          <a:off x="1804410" y="439436"/>
          <a:ext cx="1129609" cy="89396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76707A1-64FA-4D2C-83D2-2EE29CD2867D}">
      <dsp:nvSpPr>
        <dsp:cNvPr id="0" name=""/>
        <dsp:cNvSpPr/>
      </dsp:nvSpPr>
      <dsp:spPr>
        <a:xfrm>
          <a:off x="2482927" y="439436"/>
          <a:ext cx="1129609" cy="89396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718F6D5-217E-4E3E-A7BC-B96B06F1A392}">
      <dsp:nvSpPr>
        <dsp:cNvPr id="0" name=""/>
        <dsp:cNvSpPr/>
      </dsp:nvSpPr>
      <dsp:spPr>
        <a:xfrm>
          <a:off x="3161980" y="439436"/>
          <a:ext cx="1129609" cy="89396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F067914-ED11-470D-A207-0640FA3D73A0}">
      <dsp:nvSpPr>
        <dsp:cNvPr id="0" name=""/>
        <dsp:cNvSpPr/>
      </dsp:nvSpPr>
      <dsp:spPr>
        <a:xfrm>
          <a:off x="3840496" y="439436"/>
          <a:ext cx="1129609" cy="89396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A5506C1-38BB-4A13-8DAD-9BF0A967DFD3}">
      <dsp:nvSpPr>
        <dsp:cNvPr id="0" name=""/>
        <dsp:cNvSpPr/>
      </dsp:nvSpPr>
      <dsp:spPr>
        <a:xfrm>
          <a:off x="4519549" y="439436"/>
          <a:ext cx="1129609" cy="89396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550B1B7-AFB1-40CA-B7A0-DE55E5512F4D}">
      <dsp:nvSpPr>
        <dsp:cNvPr id="0" name=""/>
        <dsp:cNvSpPr/>
      </dsp:nvSpPr>
      <dsp:spPr>
        <a:xfrm>
          <a:off x="446841" y="528832"/>
          <a:ext cx="4890145" cy="71516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l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ПРОВОДИЛСЯ МОНИТОРИНГ СОБЛЮДЕНИЯ СРОКОВ ВЫПЛАТЫ ЗАРАБОТНОЙ ПЛАТЫ</a:t>
          </a:r>
          <a:endParaRPr lang="ru-RU" sz="1900" kern="1200" dirty="0"/>
        </a:p>
      </dsp:txBody>
      <dsp:txXfrm>
        <a:off x="446841" y="528832"/>
        <a:ext cx="4890145" cy="715168"/>
      </dsp:txXfrm>
    </dsp:sp>
    <dsp:sp modelId="{4AD7152C-E3CF-46E7-A487-5A73E96E7D98}">
      <dsp:nvSpPr>
        <dsp:cNvPr id="0" name=""/>
        <dsp:cNvSpPr/>
      </dsp:nvSpPr>
      <dsp:spPr>
        <a:xfrm>
          <a:off x="446841" y="1381167"/>
          <a:ext cx="4827389" cy="438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</a:rPr>
            <a:t>0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446841" y="1381167"/>
        <a:ext cx="4827389" cy="438853"/>
      </dsp:txXfrm>
    </dsp:sp>
    <dsp:sp modelId="{9014ECB2-F66C-4274-951C-3F8E10733290}">
      <dsp:nvSpPr>
        <dsp:cNvPr id="0" name=""/>
        <dsp:cNvSpPr/>
      </dsp:nvSpPr>
      <dsp:spPr>
        <a:xfrm>
          <a:off x="446841" y="1820021"/>
          <a:ext cx="1129609" cy="89396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DC6ADF-FC37-4B15-9344-4324B77C8DFB}">
      <dsp:nvSpPr>
        <dsp:cNvPr id="0" name=""/>
        <dsp:cNvSpPr/>
      </dsp:nvSpPr>
      <dsp:spPr>
        <a:xfrm>
          <a:off x="1125358" y="1820021"/>
          <a:ext cx="1129609" cy="89396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12C6928-2689-42C7-9F95-EC0CF03392A2}">
      <dsp:nvSpPr>
        <dsp:cNvPr id="0" name=""/>
        <dsp:cNvSpPr/>
      </dsp:nvSpPr>
      <dsp:spPr>
        <a:xfrm>
          <a:off x="1804410" y="1820021"/>
          <a:ext cx="1129609" cy="89396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ECE38D1-D28C-40E2-8BA7-F5D56D66BA36}">
      <dsp:nvSpPr>
        <dsp:cNvPr id="0" name=""/>
        <dsp:cNvSpPr/>
      </dsp:nvSpPr>
      <dsp:spPr>
        <a:xfrm>
          <a:off x="2482927" y="1820021"/>
          <a:ext cx="1129609" cy="89396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2FFA929-BEFE-4682-9200-5425952026F1}">
      <dsp:nvSpPr>
        <dsp:cNvPr id="0" name=""/>
        <dsp:cNvSpPr/>
      </dsp:nvSpPr>
      <dsp:spPr>
        <a:xfrm>
          <a:off x="3161980" y="1820021"/>
          <a:ext cx="1129609" cy="89396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4B56F35-C936-47F4-9B29-739C8097B4BD}">
      <dsp:nvSpPr>
        <dsp:cNvPr id="0" name=""/>
        <dsp:cNvSpPr/>
      </dsp:nvSpPr>
      <dsp:spPr>
        <a:xfrm>
          <a:off x="3840496" y="1820021"/>
          <a:ext cx="1129609" cy="89396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404A461-5F57-4DB5-9F56-B4D601FBF8FD}">
      <dsp:nvSpPr>
        <dsp:cNvPr id="0" name=""/>
        <dsp:cNvSpPr/>
      </dsp:nvSpPr>
      <dsp:spPr>
        <a:xfrm>
          <a:off x="4519549" y="1820021"/>
          <a:ext cx="1129609" cy="893960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accen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C9C6544-B32F-4D71-8C52-E021F10DB945}">
      <dsp:nvSpPr>
        <dsp:cNvPr id="0" name=""/>
        <dsp:cNvSpPr/>
      </dsp:nvSpPr>
      <dsp:spPr>
        <a:xfrm>
          <a:off x="446841" y="1909417"/>
          <a:ext cx="4890145" cy="71516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lt1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НАПРАВЛЯЛИСЬ ОБРАЩЕНИЯ В КРАЕВЫЕ СТРУКТУРЫ, ДЕПУТАТАМ ГД </a:t>
          </a:r>
          <a:endParaRPr lang="ru-RU" sz="1900" kern="1200" dirty="0"/>
        </a:p>
      </dsp:txBody>
      <dsp:txXfrm>
        <a:off x="446841" y="1909417"/>
        <a:ext cx="4890145" cy="7151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37467-DF59-441D-91A4-AFD9E75F37B9}">
      <dsp:nvSpPr>
        <dsp:cNvPr id="0" name=""/>
        <dsp:cNvSpPr/>
      </dsp:nvSpPr>
      <dsp:spPr>
        <a:xfrm>
          <a:off x="1030906" y="668"/>
          <a:ext cx="5411260" cy="491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bg1"/>
              </a:solidFill>
            </a:rPr>
            <a:t>0</a:t>
          </a:r>
          <a:endParaRPr lang="ru-RU" sz="2200" kern="1200" dirty="0">
            <a:solidFill>
              <a:schemeClr val="bg1"/>
            </a:solidFill>
          </a:endParaRPr>
        </a:p>
      </dsp:txBody>
      <dsp:txXfrm>
        <a:off x="1030906" y="668"/>
        <a:ext cx="5411260" cy="491932"/>
      </dsp:txXfrm>
    </dsp:sp>
    <dsp:sp modelId="{86E98383-3DB8-4DF1-BCDF-2E7CA632110A}">
      <dsp:nvSpPr>
        <dsp:cNvPr id="0" name=""/>
        <dsp:cNvSpPr/>
      </dsp:nvSpPr>
      <dsp:spPr>
        <a:xfrm>
          <a:off x="1030906" y="492601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9522BA-4B77-4245-91CE-1458C102AF91}">
      <dsp:nvSpPr>
        <dsp:cNvPr id="0" name=""/>
        <dsp:cNvSpPr/>
      </dsp:nvSpPr>
      <dsp:spPr>
        <a:xfrm>
          <a:off x="1791489" y="492601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5E68B-8BF4-463A-BEC3-C2DB6616D5D5}">
      <dsp:nvSpPr>
        <dsp:cNvPr id="0" name=""/>
        <dsp:cNvSpPr/>
      </dsp:nvSpPr>
      <dsp:spPr>
        <a:xfrm>
          <a:off x="2552673" y="492601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EA6292-3BF3-4F27-858D-C9BAD605ECEE}">
      <dsp:nvSpPr>
        <dsp:cNvPr id="0" name=""/>
        <dsp:cNvSpPr/>
      </dsp:nvSpPr>
      <dsp:spPr>
        <a:xfrm>
          <a:off x="3313256" y="492601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7A501-E261-4B94-913D-D8B5A2D21976}">
      <dsp:nvSpPr>
        <dsp:cNvPr id="0" name=""/>
        <dsp:cNvSpPr/>
      </dsp:nvSpPr>
      <dsp:spPr>
        <a:xfrm>
          <a:off x="4074440" y="492601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A9BF6-E1CE-4AA3-83D1-5A38FD26ADB7}">
      <dsp:nvSpPr>
        <dsp:cNvPr id="0" name=""/>
        <dsp:cNvSpPr/>
      </dsp:nvSpPr>
      <dsp:spPr>
        <a:xfrm>
          <a:off x="4835023" y="492601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32BBC-3CE1-4ECA-8180-B39E36CFF21D}">
      <dsp:nvSpPr>
        <dsp:cNvPr id="0" name=""/>
        <dsp:cNvSpPr/>
      </dsp:nvSpPr>
      <dsp:spPr>
        <a:xfrm>
          <a:off x="5596207" y="492601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367B0C-7A1A-48A1-AF44-B15782F46344}">
      <dsp:nvSpPr>
        <dsp:cNvPr id="0" name=""/>
        <dsp:cNvSpPr/>
      </dsp:nvSpPr>
      <dsp:spPr>
        <a:xfrm>
          <a:off x="1030906" y="592810"/>
          <a:ext cx="5481607" cy="801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ОСУЩЕСТВЛЕНИЕ ПРОФСОЮЗНОГО КОНТРОЛЯ ЗА СОБЛЮДЕНИЕМ ТРУДОВОГО ЗАКОНОДАТЕЛЬСТВА</a:t>
          </a:r>
          <a:endParaRPr lang="ru-RU" sz="1800" kern="1200" dirty="0"/>
        </a:p>
      </dsp:txBody>
      <dsp:txXfrm>
        <a:off x="1030906" y="592810"/>
        <a:ext cx="5481607" cy="801668"/>
      </dsp:txXfrm>
    </dsp:sp>
    <dsp:sp modelId="{40BC2B75-EF4B-49D4-89A1-1888E417B128}">
      <dsp:nvSpPr>
        <dsp:cNvPr id="0" name=""/>
        <dsp:cNvSpPr/>
      </dsp:nvSpPr>
      <dsp:spPr>
        <a:xfrm>
          <a:off x="1030906" y="1565134"/>
          <a:ext cx="5411260" cy="491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bg1"/>
              </a:solidFill>
            </a:rPr>
            <a:t>0</a:t>
          </a:r>
          <a:endParaRPr lang="ru-RU" sz="2200" kern="1200" dirty="0">
            <a:solidFill>
              <a:schemeClr val="bg1"/>
            </a:solidFill>
          </a:endParaRPr>
        </a:p>
      </dsp:txBody>
      <dsp:txXfrm>
        <a:off x="1030906" y="1565134"/>
        <a:ext cx="5411260" cy="491932"/>
      </dsp:txXfrm>
    </dsp:sp>
    <dsp:sp modelId="{553F1BF7-89A0-4D7F-BFBC-E4A8F6B9304D}">
      <dsp:nvSpPr>
        <dsp:cNvPr id="0" name=""/>
        <dsp:cNvSpPr/>
      </dsp:nvSpPr>
      <dsp:spPr>
        <a:xfrm>
          <a:off x="1030906" y="2057067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ACA2C3-ED2A-4958-8D3E-44726960A431}">
      <dsp:nvSpPr>
        <dsp:cNvPr id="0" name=""/>
        <dsp:cNvSpPr/>
      </dsp:nvSpPr>
      <dsp:spPr>
        <a:xfrm>
          <a:off x="1791489" y="2057067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48758-6403-4676-824B-8C3B64ED7D37}">
      <dsp:nvSpPr>
        <dsp:cNvPr id="0" name=""/>
        <dsp:cNvSpPr/>
      </dsp:nvSpPr>
      <dsp:spPr>
        <a:xfrm>
          <a:off x="2552673" y="2057067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B7235-FEEB-4F65-BF19-6BD7AB819DF8}">
      <dsp:nvSpPr>
        <dsp:cNvPr id="0" name=""/>
        <dsp:cNvSpPr/>
      </dsp:nvSpPr>
      <dsp:spPr>
        <a:xfrm>
          <a:off x="3313256" y="2057067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3A3D50-75F4-42C0-A178-3D43EC64A46E}">
      <dsp:nvSpPr>
        <dsp:cNvPr id="0" name=""/>
        <dsp:cNvSpPr/>
      </dsp:nvSpPr>
      <dsp:spPr>
        <a:xfrm>
          <a:off x="4074440" y="2057067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6D0DF-D6E0-40FF-9660-13326B7D3CB3}">
      <dsp:nvSpPr>
        <dsp:cNvPr id="0" name=""/>
        <dsp:cNvSpPr/>
      </dsp:nvSpPr>
      <dsp:spPr>
        <a:xfrm>
          <a:off x="4835023" y="2057067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2E510-2E74-4B32-8C0E-B2460055E7C1}">
      <dsp:nvSpPr>
        <dsp:cNvPr id="0" name=""/>
        <dsp:cNvSpPr/>
      </dsp:nvSpPr>
      <dsp:spPr>
        <a:xfrm>
          <a:off x="5596207" y="2057067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0E58C-98EA-4C72-80E0-9FECCB6087F3}">
      <dsp:nvSpPr>
        <dsp:cNvPr id="0" name=""/>
        <dsp:cNvSpPr/>
      </dsp:nvSpPr>
      <dsp:spPr>
        <a:xfrm>
          <a:off x="1030906" y="2157276"/>
          <a:ext cx="5481607" cy="801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ОКАЗАНИЕ БЕСПЛАТНОЙ ЮРИДИЧЕСКОЙ ПОМОЩИ ПО ВОПРОСАМ ЗАКОНОДАТЕЛЬСТВА</a:t>
          </a:r>
          <a:endParaRPr lang="ru-RU" sz="1800" kern="1200" dirty="0"/>
        </a:p>
      </dsp:txBody>
      <dsp:txXfrm>
        <a:off x="1030906" y="2157276"/>
        <a:ext cx="5481607" cy="801668"/>
      </dsp:txXfrm>
    </dsp:sp>
    <dsp:sp modelId="{AFBD4716-CE4D-4159-A77A-911FD476126A}">
      <dsp:nvSpPr>
        <dsp:cNvPr id="0" name=""/>
        <dsp:cNvSpPr/>
      </dsp:nvSpPr>
      <dsp:spPr>
        <a:xfrm>
          <a:off x="1030906" y="3129601"/>
          <a:ext cx="5411260" cy="491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bg1"/>
              </a:solidFill>
            </a:rPr>
            <a:t>0</a:t>
          </a:r>
          <a:endParaRPr lang="ru-RU" sz="2200" kern="1200" dirty="0">
            <a:solidFill>
              <a:schemeClr val="bg1"/>
            </a:solidFill>
          </a:endParaRPr>
        </a:p>
      </dsp:txBody>
      <dsp:txXfrm>
        <a:off x="1030906" y="3129601"/>
        <a:ext cx="5411260" cy="491932"/>
      </dsp:txXfrm>
    </dsp:sp>
    <dsp:sp modelId="{8BCC9E16-2728-43BC-9966-B9E71FEA915C}">
      <dsp:nvSpPr>
        <dsp:cNvPr id="0" name=""/>
        <dsp:cNvSpPr/>
      </dsp:nvSpPr>
      <dsp:spPr>
        <a:xfrm>
          <a:off x="1030906" y="3621533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613B7-D013-450B-B7E2-3E1739A374BD}">
      <dsp:nvSpPr>
        <dsp:cNvPr id="0" name=""/>
        <dsp:cNvSpPr/>
      </dsp:nvSpPr>
      <dsp:spPr>
        <a:xfrm>
          <a:off x="1791489" y="3621533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FF1BC-4EEB-414A-9942-850B72F7A9FE}">
      <dsp:nvSpPr>
        <dsp:cNvPr id="0" name=""/>
        <dsp:cNvSpPr/>
      </dsp:nvSpPr>
      <dsp:spPr>
        <a:xfrm>
          <a:off x="2552673" y="3621533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3AFFB1-EBEF-4774-9461-998034D961AD}">
      <dsp:nvSpPr>
        <dsp:cNvPr id="0" name=""/>
        <dsp:cNvSpPr/>
      </dsp:nvSpPr>
      <dsp:spPr>
        <a:xfrm>
          <a:off x="3313256" y="3621533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9CABD9-C09B-4788-8781-90192AED3AD0}">
      <dsp:nvSpPr>
        <dsp:cNvPr id="0" name=""/>
        <dsp:cNvSpPr/>
      </dsp:nvSpPr>
      <dsp:spPr>
        <a:xfrm>
          <a:off x="4074440" y="3621533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8BFB0-6CA9-4613-B570-5916EBA72BA4}">
      <dsp:nvSpPr>
        <dsp:cNvPr id="0" name=""/>
        <dsp:cNvSpPr/>
      </dsp:nvSpPr>
      <dsp:spPr>
        <a:xfrm>
          <a:off x="4835023" y="3621533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3D3B15-67B7-4071-BE8B-BE992F011ACC}">
      <dsp:nvSpPr>
        <dsp:cNvPr id="0" name=""/>
        <dsp:cNvSpPr/>
      </dsp:nvSpPr>
      <dsp:spPr>
        <a:xfrm>
          <a:off x="5596207" y="3621533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C5566E-477A-49E0-86BB-9E3596E25445}">
      <dsp:nvSpPr>
        <dsp:cNvPr id="0" name=""/>
        <dsp:cNvSpPr/>
      </dsp:nvSpPr>
      <dsp:spPr>
        <a:xfrm>
          <a:off x="1030906" y="3721742"/>
          <a:ext cx="5481607" cy="801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ИНФОРМАЦИОННО – МЕТОДИЧЕСКАЯ  РАБОТА ПО ПРАВОВЫМ ВОПРОСАМ</a:t>
          </a:r>
          <a:endParaRPr lang="ru-RU" sz="1800" kern="1200" dirty="0"/>
        </a:p>
      </dsp:txBody>
      <dsp:txXfrm>
        <a:off x="1030906" y="3721742"/>
        <a:ext cx="5481607" cy="8016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37467-DF59-441D-91A4-AFD9E75F37B9}">
      <dsp:nvSpPr>
        <dsp:cNvPr id="0" name=""/>
        <dsp:cNvSpPr/>
      </dsp:nvSpPr>
      <dsp:spPr>
        <a:xfrm>
          <a:off x="1030906" y="668"/>
          <a:ext cx="5411260" cy="491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bg1"/>
              </a:solidFill>
            </a:rPr>
            <a:t>0</a:t>
          </a:r>
          <a:endParaRPr lang="ru-RU" sz="2200" kern="1200" dirty="0">
            <a:solidFill>
              <a:schemeClr val="bg1"/>
            </a:solidFill>
          </a:endParaRPr>
        </a:p>
      </dsp:txBody>
      <dsp:txXfrm>
        <a:off x="1030906" y="668"/>
        <a:ext cx="5411260" cy="491932"/>
      </dsp:txXfrm>
    </dsp:sp>
    <dsp:sp modelId="{86E98383-3DB8-4DF1-BCDF-2E7CA632110A}">
      <dsp:nvSpPr>
        <dsp:cNvPr id="0" name=""/>
        <dsp:cNvSpPr/>
      </dsp:nvSpPr>
      <dsp:spPr>
        <a:xfrm>
          <a:off x="1030906" y="492601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9522BA-4B77-4245-91CE-1458C102AF91}">
      <dsp:nvSpPr>
        <dsp:cNvPr id="0" name=""/>
        <dsp:cNvSpPr/>
      </dsp:nvSpPr>
      <dsp:spPr>
        <a:xfrm>
          <a:off x="1791489" y="492601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5E68B-8BF4-463A-BEC3-C2DB6616D5D5}">
      <dsp:nvSpPr>
        <dsp:cNvPr id="0" name=""/>
        <dsp:cNvSpPr/>
      </dsp:nvSpPr>
      <dsp:spPr>
        <a:xfrm>
          <a:off x="2552673" y="492601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EA6292-3BF3-4F27-858D-C9BAD605ECEE}">
      <dsp:nvSpPr>
        <dsp:cNvPr id="0" name=""/>
        <dsp:cNvSpPr/>
      </dsp:nvSpPr>
      <dsp:spPr>
        <a:xfrm>
          <a:off x="3313256" y="492601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7A501-E261-4B94-913D-D8B5A2D21976}">
      <dsp:nvSpPr>
        <dsp:cNvPr id="0" name=""/>
        <dsp:cNvSpPr/>
      </dsp:nvSpPr>
      <dsp:spPr>
        <a:xfrm>
          <a:off x="4074440" y="492601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A9BF6-E1CE-4AA3-83D1-5A38FD26ADB7}">
      <dsp:nvSpPr>
        <dsp:cNvPr id="0" name=""/>
        <dsp:cNvSpPr/>
      </dsp:nvSpPr>
      <dsp:spPr>
        <a:xfrm>
          <a:off x="4835023" y="492601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32BBC-3CE1-4ECA-8180-B39E36CFF21D}">
      <dsp:nvSpPr>
        <dsp:cNvPr id="0" name=""/>
        <dsp:cNvSpPr/>
      </dsp:nvSpPr>
      <dsp:spPr>
        <a:xfrm>
          <a:off x="5596207" y="492601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367B0C-7A1A-48A1-AF44-B15782F46344}">
      <dsp:nvSpPr>
        <dsp:cNvPr id="0" name=""/>
        <dsp:cNvSpPr/>
      </dsp:nvSpPr>
      <dsp:spPr>
        <a:xfrm>
          <a:off x="1030906" y="592810"/>
          <a:ext cx="5481607" cy="801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C00000"/>
              </a:solidFill>
            </a:rPr>
            <a:t> 40 %- </a:t>
          </a:r>
          <a:r>
            <a:rPr lang="ru-RU" sz="2200" kern="1200" dirty="0" smtClean="0"/>
            <a:t>ПЕРВИЧНЫЕ ПРОФСОЮЗНЫЕ ОРГАНИЗАЦИИ</a:t>
          </a:r>
          <a:endParaRPr lang="ru-RU" sz="2200" kern="1200" dirty="0"/>
        </a:p>
      </dsp:txBody>
      <dsp:txXfrm>
        <a:off x="1030906" y="592810"/>
        <a:ext cx="5481607" cy="801668"/>
      </dsp:txXfrm>
    </dsp:sp>
    <dsp:sp modelId="{40BC2B75-EF4B-49D4-89A1-1888E417B128}">
      <dsp:nvSpPr>
        <dsp:cNvPr id="0" name=""/>
        <dsp:cNvSpPr/>
      </dsp:nvSpPr>
      <dsp:spPr>
        <a:xfrm>
          <a:off x="1030906" y="1565134"/>
          <a:ext cx="5411260" cy="491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bg1"/>
              </a:solidFill>
            </a:rPr>
            <a:t>0</a:t>
          </a:r>
          <a:endParaRPr lang="ru-RU" sz="2200" kern="1200" dirty="0">
            <a:solidFill>
              <a:schemeClr val="bg1"/>
            </a:solidFill>
          </a:endParaRPr>
        </a:p>
      </dsp:txBody>
      <dsp:txXfrm>
        <a:off x="1030906" y="1565134"/>
        <a:ext cx="5411260" cy="491932"/>
      </dsp:txXfrm>
    </dsp:sp>
    <dsp:sp modelId="{553F1BF7-89A0-4D7F-BFBC-E4A8F6B9304D}">
      <dsp:nvSpPr>
        <dsp:cNvPr id="0" name=""/>
        <dsp:cNvSpPr/>
      </dsp:nvSpPr>
      <dsp:spPr>
        <a:xfrm>
          <a:off x="1030906" y="2057067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ACA2C3-ED2A-4958-8D3E-44726960A431}">
      <dsp:nvSpPr>
        <dsp:cNvPr id="0" name=""/>
        <dsp:cNvSpPr/>
      </dsp:nvSpPr>
      <dsp:spPr>
        <a:xfrm>
          <a:off x="1791489" y="2057067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48758-6403-4676-824B-8C3B64ED7D37}">
      <dsp:nvSpPr>
        <dsp:cNvPr id="0" name=""/>
        <dsp:cNvSpPr/>
      </dsp:nvSpPr>
      <dsp:spPr>
        <a:xfrm>
          <a:off x="2552673" y="2057067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B7235-FEEB-4F65-BF19-6BD7AB819DF8}">
      <dsp:nvSpPr>
        <dsp:cNvPr id="0" name=""/>
        <dsp:cNvSpPr/>
      </dsp:nvSpPr>
      <dsp:spPr>
        <a:xfrm>
          <a:off x="3313256" y="2057067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3A3D50-75F4-42C0-A178-3D43EC64A46E}">
      <dsp:nvSpPr>
        <dsp:cNvPr id="0" name=""/>
        <dsp:cNvSpPr/>
      </dsp:nvSpPr>
      <dsp:spPr>
        <a:xfrm>
          <a:off x="4074440" y="2057067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6D0DF-D6E0-40FF-9660-13326B7D3CB3}">
      <dsp:nvSpPr>
        <dsp:cNvPr id="0" name=""/>
        <dsp:cNvSpPr/>
      </dsp:nvSpPr>
      <dsp:spPr>
        <a:xfrm>
          <a:off x="4835023" y="2057067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2E510-2E74-4B32-8C0E-B2460055E7C1}">
      <dsp:nvSpPr>
        <dsp:cNvPr id="0" name=""/>
        <dsp:cNvSpPr/>
      </dsp:nvSpPr>
      <dsp:spPr>
        <a:xfrm>
          <a:off x="5596207" y="2057067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0E58C-98EA-4C72-80E0-9FECCB6087F3}">
      <dsp:nvSpPr>
        <dsp:cNvPr id="0" name=""/>
        <dsp:cNvSpPr/>
      </dsp:nvSpPr>
      <dsp:spPr>
        <a:xfrm>
          <a:off x="1030906" y="2157276"/>
          <a:ext cx="5481607" cy="801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C00000"/>
              </a:solidFill>
            </a:rPr>
            <a:t>30%</a:t>
          </a:r>
          <a:r>
            <a:rPr lang="ru-RU" sz="2200" kern="1200" baseline="0" dirty="0" smtClean="0">
              <a:solidFill>
                <a:srgbClr val="C00000"/>
              </a:solidFill>
            </a:rPr>
            <a:t> - </a:t>
          </a:r>
          <a:r>
            <a:rPr lang="ru-RU" sz="2200" kern="1200" baseline="0" dirty="0" smtClean="0"/>
            <a:t>КРАЕВАЯ ОРГАНИЗАЦИЯ</a:t>
          </a:r>
          <a:endParaRPr lang="ru-RU" sz="2200" kern="1200" dirty="0"/>
        </a:p>
      </dsp:txBody>
      <dsp:txXfrm>
        <a:off x="1030906" y="2157276"/>
        <a:ext cx="5481607" cy="801668"/>
      </dsp:txXfrm>
    </dsp:sp>
    <dsp:sp modelId="{AFBD4716-CE4D-4159-A77A-911FD476126A}">
      <dsp:nvSpPr>
        <dsp:cNvPr id="0" name=""/>
        <dsp:cNvSpPr/>
      </dsp:nvSpPr>
      <dsp:spPr>
        <a:xfrm>
          <a:off x="1030906" y="3129601"/>
          <a:ext cx="5411260" cy="491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bg1"/>
              </a:solidFill>
            </a:rPr>
            <a:t>0</a:t>
          </a:r>
          <a:endParaRPr lang="ru-RU" sz="2200" kern="1200" dirty="0">
            <a:solidFill>
              <a:schemeClr val="bg1"/>
            </a:solidFill>
          </a:endParaRPr>
        </a:p>
      </dsp:txBody>
      <dsp:txXfrm>
        <a:off x="1030906" y="3129601"/>
        <a:ext cx="5411260" cy="491932"/>
      </dsp:txXfrm>
    </dsp:sp>
    <dsp:sp modelId="{8BCC9E16-2728-43BC-9966-B9E71FEA915C}">
      <dsp:nvSpPr>
        <dsp:cNvPr id="0" name=""/>
        <dsp:cNvSpPr/>
      </dsp:nvSpPr>
      <dsp:spPr>
        <a:xfrm>
          <a:off x="1030906" y="3621533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613B7-D013-450B-B7E2-3E1739A374BD}">
      <dsp:nvSpPr>
        <dsp:cNvPr id="0" name=""/>
        <dsp:cNvSpPr/>
      </dsp:nvSpPr>
      <dsp:spPr>
        <a:xfrm>
          <a:off x="1791489" y="3621533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FF1BC-4EEB-414A-9942-850B72F7A9FE}">
      <dsp:nvSpPr>
        <dsp:cNvPr id="0" name=""/>
        <dsp:cNvSpPr/>
      </dsp:nvSpPr>
      <dsp:spPr>
        <a:xfrm>
          <a:off x="2552673" y="3621533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3AFFB1-EBEF-4774-9461-998034D961AD}">
      <dsp:nvSpPr>
        <dsp:cNvPr id="0" name=""/>
        <dsp:cNvSpPr/>
      </dsp:nvSpPr>
      <dsp:spPr>
        <a:xfrm>
          <a:off x="3313256" y="3621533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9CABD9-C09B-4788-8781-90192AED3AD0}">
      <dsp:nvSpPr>
        <dsp:cNvPr id="0" name=""/>
        <dsp:cNvSpPr/>
      </dsp:nvSpPr>
      <dsp:spPr>
        <a:xfrm>
          <a:off x="4074440" y="3621533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98BFB0-6CA9-4613-B570-5916EBA72BA4}">
      <dsp:nvSpPr>
        <dsp:cNvPr id="0" name=""/>
        <dsp:cNvSpPr/>
      </dsp:nvSpPr>
      <dsp:spPr>
        <a:xfrm>
          <a:off x="4835023" y="3621533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3D3B15-67B7-4071-BE8B-BE992F011ACC}">
      <dsp:nvSpPr>
        <dsp:cNvPr id="0" name=""/>
        <dsp:cNvSpPr/>
      </dsp:nvSpPr>
      <dsp:spPr>
        <a:xfrm>
          <a:off x="5596207" y="3621533"/>
          <a:ext cx="1266235" cy="1002085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C5566E-477A-49E0-86BB-9E3596E25445}">
      <dsp:nvSpPr>
        <dsp:cNvPr id="0" name=""/>
        <dsp:cNvSpPr/>
      </dsp:nvSpPr>
      <dsp:spPr>
        <a:xfrm>
          <a:off x="1030906" y="3721742"/>
          <a:ext cx="5481607" cy="80166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rgbClr val="C00000"/>
              </a:solidFill>
            </a:rPr>
            <a:t>30% -</a:t>
          </a:r>
          <a:r>
            <a:rPr lang="ru-RU" sz="2200" kern="1200" dirty="0" smtClean="0"/>
            <a:t>РАЙОННЫЙ КОМИТЕТ ПРОФСОЮЗА</a:t>
          </a:r>
          <a:endParaRPr lang="ru-RU" sz="2200" kern="1200" dirty="0"/>
        </a:p>
      </dsp:txBody>
      <dsp:txXfrm>
        <a:off x="1030906" y="3721742"/>
        <a:ext cx="5481607" cy="801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DABE5-7302-4904-AF86-B4E1D789AE19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0D6AE-C9E1-48A8-9643-E3944519CA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688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B21F9-D45F-4A74-8360-441FCF93A243}" type="datetime1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C1A2E-513B-4228-A49C-C9A515337727}" type="datetime1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F7E88-9A57-4FE8-9256-B117928E1D62}" type="datetime1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04B12-1D76-4BD4-B3B7-576F0C0D8583}" type="datetime1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1A22A-76A4-4CA9-B3C1-338D1CCA0B27}" type="datetime1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B576A-8D8B-4124-822E-77EA473E5689}" type="datetime1">
              <a:rPr lang="ru-RU" smtClean="0"/>
              <a:pPr/>
              <a:t>16.04.2025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F4401-0F06-46E9-AA81-65BA9958BFA0}" type="datetime1">
              <a:rPr lang="ru-RU" smtClean="0"/>
              <a:pPr/>
              <a:t>16.04.2025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77CA2-A528-4E88-8B35-06226090BB44}" type="datetime1">
              <a:rPr lang="ru-RU" smtClean="0"/>
              <a:pPr/>
              <a:t>16.04.2025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B69F8-6156-474F-A134-7CF25C295927}" type="datetime1">
              <a:rPr lang="ru-RU" smtClean="0"/>
              <a:pPr/>
              <a:t>16.04.2025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80EC-82C6-4627-82BC-BB93BE816746}" type="datetime1">
              <a:rPr lang="ru-RU" smtClean="0"/>
              <a:pPr/>
              <a:t>16.04.2025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9090C-E542-4FC3-9F89-B96D0320AA2C}" type="datetime1">
              <a:rPr lang="ru-RU" smtClean="0"/>
              <a:pPr/>
              <a:t>16.04.2025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EF8E42F-C718-4F8A-B874-84B208306A74}" type="datetime1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6E779D4-4856-44AD-89D4-74466ABAA9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raikom65@mail.ru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08CD-44AF-4376-A501-38E604C379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5298" name="Picture 2" descr="C:\Users\Татьяна\Desktop\резерв флешка света\картинки, фоны презент, векторы\blue-crystal-earth-vector_34-12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41" y="9128"/>
            <a:ext cx="9398750" cy="7029400"/>
          </a:xfrm>
          <a:prstGeom prst="rect">
            <a:avLst/>
          </a:prstGeom>
          <a:noFill/>
        </p:spPr>
      </p:pic>
      <p:pic>
        <p:nvPicPr>
          <p:cNvPr id="5" name="Picture 2" descr="http://zabprofobr.ru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204864"/>
            <a:ext cx="3456384" cy="343931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-2201" y="450538"/>
            <a:ext cx="97210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82550" prstMaterial="matte">
              <a:bevelT w="127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Отчётно-выборная  конференция</a:t>
            </a:r>
          </a:p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Красночикойской территориальной организации Профсоюза</a:t>
            </a:r>
            <a:endParaRPr lang="ru-RU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07932" y="5934670"/>
            <a:ext cx="25678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с.Красный Чикой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15.05.2024г.</a:t>
            </a:r>
            <a:endParaRPr lang="ru-RU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2" descr="http://zabprofobr.ru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233440"/>
            <a:ext cx="3456384" cy="3439310"/>
          </a:xfrm>
          <a:prstGeom prst="rect">
            <a:avLst/>
          </a:prstGeom>
          <a:noFill/>
        </p:spPr>
      </p:pic>
      <p:pic>
        <p:nvPicPr>
          <p:cNvPr id="11" name="Picture 2" descr="http://zabprofobr.ru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9740" y="2195720"/>
            <a:ext cx="3456384" cy="3439310"/>
          </a:xfrm>
          <a:prstGeom prst="rect">
            <a:avLst/>
          </a:prstGeom>
          <a:noFill/>
        </p:spPr>
      </p:pic>
      <p:pic>
        <p:nvPicPr>
          <p:cNvPr id="12" name="Picture 2" descr="http://zabprofobr.ru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9740" y="2188864"/>
            <a:ext cx="3456384" cy="3439310"/>
          </a:xfrm>
          <a:prstGeom prst="rect">
            <a:avLst/>
          </a:prstGeom>
          <a:noFill/>
        </p:spPr>
      </p:pic>
      <p:pic>
        <p:nvPicPr>
          <p:cNvPr id="15" name="Picture 2" descr="http://zabprofobr.ru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188864"/>
            <a:ext cx="3456384" cy="34393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982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/>
              <a:pPr/>
              <a:t>10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442849"/>
              </p:ext>
            </p:extLst>
          </p:nvPr>
        </p:nvGraphicFramePr>
        <p:xfrm>
          <a:off x="107504" y="1268760"/>
          <a:ext cx="8784975" cy="5400598"/>
        </p:xfrm>
        <a:graphic>
          <a:graphicData uri="http://schemas.openxmlformats.org/drawingml/2006/table">
            <a:tbl>
              <a:tblPr firstRow="1" firstCol="1" bandRow="1"/>
              <a:tblGrid>
                <a:gridCol w="763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8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4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19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4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67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48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28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16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87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018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018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018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0520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7744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3924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084396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Кол-во ППО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Кол-во раб-х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Кол-во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чл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Профсоюза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Педагоги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 35 лет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Пенсионеры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Общий охват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 35 лет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Более 70%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Менее 50%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Принято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выбыло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Создано ППО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Ликвидировано ППО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367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2019</a:t>
                      </a:r>
                      <a:endParaRPr lang="ru-RU" sz="3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17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864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687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422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75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69,4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367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2020</a:t>
                      </a:r>
                      <a:endParaRPr lang="ru-RU" sz="3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858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603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422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111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70,2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69,4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367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2021</a:t>
                      </a:r>
                      <a:endParaRPr lang="ru-RU" sz="3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790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541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399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68,1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367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2022</a:t>
                      </a:r>
                      <a:endParaRPr lang="ru-RU" sz="3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791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497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398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107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62,5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61,1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9367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2023</a:t>
                      </a:r>
                      <a:endParaRPr lang="ru-RU" sz="3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532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290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91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62,2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61,1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9367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2024</a:t>
                      </a:r>
                      <a:endParaRPr lang="ru-RU" sz="3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838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507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253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91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60,1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70,5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Блок-схема: альтернативный процесс 4"/>
          <p:cNvSpPr/>
          <p:nvPr/>
        </p:nvSpPr>
        <p:spPr>
          <a:xfrm>
            <a:off x="179512" y="74556"/>
            <a:ext cx="8784976" cy="1050188"/>
          </a:xfrm>
          <a:prstGeom prst="flowChartAlternateProcess">
            <a:avLst/>
          </a:prstGeom>
          <a:gradFill flip="none" rotWithShape="1">
            <a:gsLst>
              <a:gs pos="0">
                <a:srgbClr val="CCFFFF"/>
              </a:gs>
              <a:gs pos="52000">
                <a:srgbClr val="C1E6E5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ПРОФСОЮЗНОГО ЧЛЕНСТВА С 2019 ПО 2024 г.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9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0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99592" y="952780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527802" y="1258928"/>
            <a:ext cx="6492469" cy="11208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Профсоюзные </a:t>
            </a:r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лидеры организаций, где низкий охват членством, занимают пассивную позицию к своим </a:t>
            </a:r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обязанностям.</a:t>
            </a:r>
            <a:endParaRPr lang="ru-RU" sz="2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75656" y="2462064"/>
            <a:ext cx="6533724" cy="11075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5416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Неготовность</a:t>
            </a:r>
            <a:r>
              <a:rPr lang="ru-RU" sz="2000" b="1" dirty="0">
                <a:solidFill>
                  <a:srgbClr val="5416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rgbClr val="5416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 нежелание </a:t>
            </a:r>
            <a:r>
              <a:rPr lang="ru-RU" sz="2000" b="1" dirty="0">
                <a:solidFill>
                  <a:srgbClr val="5416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профсоюзного актива искать интересные актуальные формы работы с членами </a:t>
            </a:r>
            <a:r>
              <a:rPr lang="ru-RU" sz="2000" b="1" dirty="0" smtClean="0">
                <a:solidFill>
                  <a:srgbClr val="5416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</a:t>
            </a:r>
            <a:r>
              <a:rPr lang="ru-RU" sz="2000" b="1" dirty="0">
                <a:solidFill>
                  <a:srgbClr val="5416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z="1600" smtClean="0">
                <a:solidFill>
                  <a:schemeClr val="bg1"/>
                </a:solidFill>
              </a:rPr>
              <a:pPr/>
              <a:t>11</a:t>
            </a:fld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899592" y="74556"/>
            <a:ext cx="6120679" cy="1050188"/>
          </a:xfrm>
          <a:prstGeom prst="flowChartAlternateProcess">
            <a:avLst/>
          </a:prstGeom>
          <a:gradFill flip="none" rotWithShape="1">
            <a:gsLst>
              <a:gs pos="0">
                <a:srgbClr val="CCFFFF"/>
              </a:gs>
              <a:gs pos="52000">
                <a:srgbClr val="C1E6E5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СНИЖЕНИЯ ПРОФСОЮЗНОГО ЧЛЕНСТВА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9512" y="3717032"/>
            <a:ext cx="6533724" cy="8406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 </a:t>
            </a:r>
            <a:r>
              <a:rPr lang="ru-RU" sz="2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вливания молодых кадров в образовательные </a:t>
            </a:r>
            <a:r>
              <a:rPr lang="ru-RU" sz="20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учреждения.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70896" y="4653136"/>
            <a:ext cx="5859796" cy="798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5416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Серьёзная </a:t>
            </a:r>
            <a:r>
              <a:rPr lang="ru-RU" sz="2000" b="1" dirty="0">
                <a:solidFill>
                  <a:srgbClr val="5416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текучка кадров в отдельных </a:t>
            </a:r>
            <a:r>
              <a:rPr lang="ru-RU" sz="2000" b="1" dirty="0" smtClean="0">
                <a:solidFill>
                  <a:srgbClr val="5416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организациях.</a:t>
            </a:r>
            <a:endParaRPr lang="ru-RU" sz="2000" b="1" dirty="0">
              <a:solidFill>
                <a:srgbClr val="5416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5467" y="5589240"/>
            <a:ext cx="6610789" cy="10382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Увольнение </a:t>
            </a:r>
            <a:r>
              <a:rPr lang="ru-RU" sz="2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 для перерасчета </a:t>
            </a:r>
            <a:r>
              <a:rPr lang="ru-RU" sz="20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пенсий, после восстановления они </a:t>
            </a:r>
            <a:r>
              <a:rPr lang="ru-RU" sz="20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желают вернуться в профсоюзные ряды.</a:t>
            </a:r>
          </a:p>
        </p:txBody>
      </p:sp>
    </p:spTree>
    <p:extLst>
      <p:ext uri="{BB962C8B-B14F-4D97-AF65-F5344CB8AC3E}">
        <p14:creationId xmlns:p14="http://schemas.microsoft.com/office/powerpoint/2010/main" val="380024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6" r="2951"/>
          <a:stretch/>
        </p:blipFill>
        <p:spPr bwMode="auto">
          <a:xfrm>
            <a:off x="2123728" y="0"/>
            <a:ext cx="7020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047975" y="548680"/>
            <a:ext cx="6480720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43627" y="670258"/>
            <a:ext cx="6016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ПРОВЕДЕНИЯ ОТЧЕТОВ И ВЫБОРОВ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ПРОФСОЮЗЕ ОБРАЗОВАНИЯ 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3647" y="401470"/>
            <a:ext cx="15572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2019г.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5536" y="401470"/>
            <a:ext cx="1440160" cy="858289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51010" y="524581"/>
            <a:ext cx="13292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2024г.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80312" y="188640"/>
            <a:ext cx="360040" cy="2128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276188573"/>
              </p:ext>
            </p:extLst>
          </p:nvPr>
        </p:nvGraphicFramePr>
        <p:xfrm>
          <a:off x="468644" y="1844824"/>
          <a:ext cx="727170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z="1600" smtClean="0">
                <a:solidFill>
                  <a:schemeClr val="bg1"/>
                </a:solidFill>
              </a:rPr>
              <a:pPr/>
              <a:t>12</a:t>
            </a:fld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1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Татьяна\Desktop\slide_1.jpg"/>
          <p:cNvPicPr>
            <a:picLocks noChangeAspect="1" noChangeArrowheads="1"/>
          </p:cNvPicPr>
          <p:nvPr/>
        </p:nvPicPr>
        <p:blipFill rotWithShape="1">
          <a:blip r:embed="rId2" cstate="print"/>
          <a:srcRect l="-4099" t="49449" r="96393" b="2592"/>
          <a:stretch/>
        </p:blipFill>
        <p:spPr bwMode="auto">
          <a:xfrm>
            <a:off x="0" y="1052736"/>
            <a:ext cx="704538" cy="3154966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907381" y="6381328"/>
            <a:ext cx="1161826" cy="365125"/>
          </a:xfrm>
        </p:spPr>
        <p:txBody>
          <a:bodyPr/>
          <a:lstStyle/>
          <a:p>
            <a:fld id="{E6E779D4-4856-44AD-89D4-74466ABAA9B0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3071802" y="285728"/>
            <a:ext cx="5887106" cy="84309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 ПРОФСОЮЗА ОБРАЗОВАНИЯ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714488"/>
            <a:ext cx="8072494" cy="707886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01.12.2020 г. началась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федерального проекта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Общероссийского Профсоюза образования»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72132" y="3071810"/>
            <a:ext cx="3322087" cy="779315"/>
          </a:xfrm>
          <a:prstGeom prst="round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электронная база членов профсоюза</a:t>
            </a:r>
          </a:p>
        </p:txBody>
      </p:sp>
      <p:sp>
        <p:nvSpPr>
          <p:cNvPr id="9" name="Штриховая стрелка вправо 8"/>
          <p:cNvSpPr/>
          <p:nvPr/>
        </p:nvSpPr>
        <p:spPr>
          <a:xfrm rot="5400000">
            <a:off x="2212260" y="2431154"/>
            <a:ext cx="489204" cy="484632"/>
          </a:xfrm>
          <a:prstGeom prst="stripedRightArrow">
            <a:avLst/>
          </a:prstGeom>
          <a:solidFill>
            <a:srgbClr val="C0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4283" y="4714884"/>
            <a:ext cx="4857784" cy="1714512"/>
          </a:xfrm>
          <a:prstGeom prst="round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ГЛАВНУЮ РОЛЬ ВО ВСЕЙ ЭТОЙ РАБОТЕ ДОЛЖНЫ ИГРАТЬ ПРЕДСЕДАТЕЛИ ПЕРВИЧНЫХ ОРГАНИЗАЦИЙ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0034" y="3000372"/>
            <a:ext cx="4465860" cy="1228476"/>
          </a:xfrm>
          <a:prstGeom prst="round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профсоюзный билет в форме пластиковой карты и виртуальный билет, действующий через приложение в телефоне.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429132"/>
            <a:ext cx="3050282" cy="205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Штриховая стрелка вправо 16"/>
          <p:cNvSpPr/>
          <p:nvPr/>
        </p:nvSpPr>
        <p:spPr>
          <a:xfrm rot="5400000">
            <a:off x="6427102" y="2431154"/>
            <a:ext cx="489204" cy="484632"/>
          </a:xfrm>
          <a:prstGeom prst="stripedRightArrow">
            <a:avLst/>
          </a:prstGeom>
          <a:solidFill>
            <a:srgbClr val="C0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C:\Users\днс\Desktop\Profsojuz Digital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2786050" cy="15001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275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547381"/>
              </p:ext>
            </p:extLst>
          </p:nvPr>
        </p:nvGraphicFramePr>
        <p:xfrm>
          <a:off x="323529" y="1412776"/>
          <a:ext cx="8568954" cy="4320288"/>
        </p:xfrm>
        <a:graphic>
          <a:graphicData uri="http://schemas.openxmlformats.org/drawingml/2006/table">
            <a:tbl>
              <a:tblPr firstRow="1" firstCol="1" bandRow="1"/>
              <a:tblGrid>
                <a:gridCol w="779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7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55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55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55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4695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3571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308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386904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Кол-во ППОК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Кол-во раб-х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Кол-во 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чл. </a:t>
                      </a: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Профсоюза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Педагоги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До 35 лет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Пенсионеры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Общий охват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До 35 лет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Более 70%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Менее 50%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Принято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Выбыло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Создано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ликвид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-но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303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2014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19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990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886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427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86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83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72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39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068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878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813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411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106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148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76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79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44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80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2016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862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787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348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92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145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76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38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47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092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6017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871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788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348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82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140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79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49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612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864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703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337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88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73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79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33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124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864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687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72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1520" y="244894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ПРОФСОЮЗНОЕ ЧЛЕНСТВО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КРАСНОЧИКОЙСКОЙ РАЙОННОЙ ОРГАНИЗАЦИИ В 2014-2019гг.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9"/>
            <a:ext cx="9144000" cy="6858000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002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</p:pic>
      <p:cxnSp>
        <p:nvCxnSpPr>
          <p:cNvPr id="8" name="Прямая соединительная линия 7"/>
          <p:cNvCxnSpPr/>
          <p:nvPr/>
        </p:nvCxnSpPr>
        <p:spPr>
          <a:xfrm>
            <a:off x="827584" y="706559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808561238"/>
              </p:ext>
            </p:extLst>
          </p:nvPr>
        </p:nvGraphicFramePr>
        <p:xfrm>
          <a:off x="251520" y="952780"/>
          <a:ext cx="7920880" cy="5905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z="1400" smtClean="0">
                <a:solidFill>
                  <a:schemeClr val="bg1"/>
                </a:solidFill>
              </a:rPr>
              <a:pPr/>
              <a:t>14</a:t>
            </a:fld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39552" y="128563"/>
            <a:ext cx="6452160" cy="84309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ПРОФСОЮЗНЫХ КАДРОВ И АКТИВА 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8100392" y="2060848"/>
            <a:ext cx="1043608" cy="3672408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Охвачено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 из числа профсоюзного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5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547381"/>
              </p:ext>
            </p:extLst>
          </p:nvPr>
        </p:nvGraphicFramePr>
        <p:xfrm>
          <a:off x="323529" y="1412776"/>
          <a:ext cx="8568954" cy="4320288"/>
        </p:xfrm>
        <a:graphic>
          <a:graphicData uri="http://schemas.openxmlformats.org/drawingml/2006/table">
            <a:tbl>
              <a:tblPr firstRow="1" firstCol="1" bandRow="1"/>
              <a:tblGrid>
                <a:gridCol w="779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7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55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55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55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4695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3571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308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386904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Кол-во ППОК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Кол-во раб-х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Кол-во 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чл. </a:t>
                      </a: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Профсоюза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Педагоги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До 35 лет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Пенсионеры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Общий охват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До 35 лет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Более 70%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Менее 50%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Принято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Выбыло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Создано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ликвид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-но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303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2014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19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990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886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427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86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83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72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39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068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878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813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411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106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148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76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79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44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80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2016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862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787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348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92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145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76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38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47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092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6017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871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788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348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82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140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79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49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612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864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703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337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88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73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79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33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124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864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687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72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1520" y="244894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ПРОФСОЮЗНОЕ ЧЛЕНСТВО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КРАСНОЧИКОЙСКОЙ РАЙОННОЙ ОРГАНИЗАЦИИ В 2014-2019гг.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9"/>
            <a:ext cx="9144000" cy="6858000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002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</p:pic>
      <p:cxnSp>
        <p:nvCxnSpPr>
          <p:cNvPr id="8" name="Прямая соединительная линия 7"/>
          <p:cNvCxnSpPr/>
          <p:nvPr/>
        </p:nvCxnSpPr>
        <p:spPr>
          <a:xfrm>
            <a:off x="827584" y="706559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z="1400" smtClean="0">
                <a:solidFill>
                  <a:schemeClr val="bg1"/>
                </a:solidFill>
              </a:rPr>
              <a:pPr/>
              <a:t>15</a:t>
            </a:fld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39552" y="128563"/>
            <a:ext cx="6452160" cy="84309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ПРОФСОЮЗНЫХ КАДРОВ И АКТИВА </a:t>
            </a:r>
          </a:p>
        </p:txBody>
      </p:sp>
      <p:pic>
        <p:nvPicPr>
          <p:cNvPr id="13" name="Рисунок 12" descr="IMG_39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285860"/>
            <a:ext cx="8215370" cy="53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5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547381"/>
              </p:ext>
            </p:extLst>
          </p:nvPr>
        </p:nvGraphicFramePr>
        <p:xfrm>
          <a:off x="323529" y="1412776"/>
          <a:ext cx="8568954" cy="4320288"/>
        </p:xfrm>
        <a:graphic>
          <a:graphicData uri="http://schemas.openxmlformats.org/drawingml/2006/table">
            <a:tbl>
              <a:tblPr firstRow="1" firstCol="1" bandRow="1"/>
              <a:tblGrid>
                <a:gridCol w="779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7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55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55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55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4695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3571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308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386904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Кол-во ППОК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Кол-во раб-х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Кол-во 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чл. </a:t>
                      </a: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Профсоюза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Педагоги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До 35 лет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Пенсионеры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Общий охват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До 35 лет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Более 70%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Менее 50%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Принято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Выбыло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Создано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ликвид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-но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303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2014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19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990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886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427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86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83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72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39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068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878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813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411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106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148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76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79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44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80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2016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862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787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348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92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145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76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38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47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092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6017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871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788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348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82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140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79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49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612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864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703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337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88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73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79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33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124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864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687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72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1520" y="244894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ПРОФСОЮЗНОЕ ЧЛЕНСТВО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КРАСНОЧИКОЙСКОЙ РАЙОННОЙ ОРГАНИЗАЦИИ В 2014-2019гг.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9"/>
            <a:ext cx="9144000" cy="6858000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002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</p:pic>
      <p:cxnSp>
        <p:nvCxnSpPr>
          <p:cNvPr id="8" name="Прямая соединительная линия 7"/>
          <p:cNvCxnSpPr/>
          <p:nvPr/>
        </p:nvCxnSpPr>
        <p:spPr>
          <a:xfrm>
            <a:off x="827584" y="706559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z="1400" smtClean="0">
                <a:solidFill>
                  <a:schemeClr val="bg1"/>
                </a:solidFill>
              </a:rPr>
              <a:pPr/>
              <a:t>16</a:t>
            </a:fld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39552" y="128563"/>
            <a:ext cx="6452160" cy="84309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ПРОФСОЮЗНЫХ КАДРОВ И АКТИВА </a:t>
            </a:r>
          </a:p>
        </p:txBody>
      </p:sp>
      <p:pic>
        <p:nvPicPr>
          <p:cNvPr id="12" name="Рисунок 11" descr="IMG_38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14" y="928670"/>
            <a:ext cx="5643602" cy="592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5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547381"/>
              </p:ext>
            </p:extLst>
          </p:nvPr>
        </p:nvGraphicFramePr>
        <p:xfrm>
          <a:off x="323529" y="1412776"/>
          <a:ext cx="8568954" cy="4320288"/>
        </p:xfrm>
        <a:graphic>
          <a:graphicData uri="http://schemas.openxmlformats.org/drawingml/2006/table">
            <a:tbl>
              <a:tblPr firstRow="1" firstCol="1" bandRow="1"/>
              <a:tblGrid>
                <a:gridCol w="779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7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55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55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55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665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4695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3571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308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386904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Кол-во ППОК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Кол-во раб-х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Кол-во 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чл. </a:t>
                      </a: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Профсоюза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Педагоги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До 35 лет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Пенсионеры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Общий охват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До 35 лет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100%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Более 70%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Менее 50%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Принято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Выбыло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Создано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ликвид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-но</a:t>
                      </a:r>
                      <a:endParaRPr lang="ru-RU" sz="3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303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2014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19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990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886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427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86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83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72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39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068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878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813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411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106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148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76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79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44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80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2016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862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787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348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92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145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76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38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47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092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6017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871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788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348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82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140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79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49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612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864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703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337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88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73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79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33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124"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32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</a:t>
                      </a:r>
                      <a:endParaRPr lang="ru-RU" sz="2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864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687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72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1520" y="244894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ПРОФСОЮЗНОЕ ЧЛЕНСТВО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КРАСНОЧИКОЙСКОЙ РАЙОННОЙ ОРГАНИЗАЦИИ В 2014-2019гг.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9"/>
            <a:ext cx="9144000" cy="6858000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002">
            <a:schemeClr val="lt2"/>
          </a:fillRef>
          <a:effectRef idx="0">
            <a:schemeClr val="accent2"/>
          </a:effectRef>
          <a:fontRef idx="minor">
            <a:schemeClr val="dk1"/>
          </a:fontRef>
        </p:style>
      </p:pic>
      <p:cxnSp>
        <p:nvCxnSpPr>
          <p:cNvPr id="8" name="Прямая соединительная линия 7"/>
          <p:cNvCxnSpPr/>
          <p:nvPr/>
        </p:nvCxnSpPr>
        <p:spPr>
          <a:xfrm>
            <a:off x="827584" y="706559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z="1400" smtClean="0">
                <a:solidFill>
                  <a:schemeClr val="bg1"/>
                </a:solidFill>
              </a:rPr>
              <a:pPr/>
              <a:t>17</a:t>
            </a:fld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39552" y="128563"/>
            <a:ext cx="6452160" cy="84309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ПРОФСОЮЗНЫХ КАДРОВ И АКТИВА </a:t>
            </a:r>
          </a:p>
        </p:txBody>
      </p:sp>
      <p:pic>
        <p:nvPicPr>
          <p:cNvPr id="12" name="Рисунок 11" descr="IMG_38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1214422"/>
            <a:ext cx="5429288" cy="5429288"/>
          </a:xfrm>
          <a:prstGeom prst="rect">
            <a:avLst/>
          </a:prstGeom>
        </p:spPr>
      </p:pic>
      <p:pic>
        <p:nvPicPr>
          <p:cNvPr id="10" name="Рисунок 9" descr="IMG_446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1000108"/>
            <a:ext cx="6858000" cy="56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5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" y="-2167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99592" y="952780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115616" y="1340768"/>
            <a:ext cx="67147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Разработать программу по  обучению профсоюзного актива, включая председателей первичных профорганизаций, членов профкомов и контрольно-ревизионных комиссий в целях повышения эффективности решения уставных положений и задач первичных организаций и районной организации в целом.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3244334"/>
            <a:ext cx="6930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Times New Roman"/>
              </a:rPr>
              <a:t>Активнее внедрять в практику работы дистанционные формы.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3842299"/>
            <a:ext cx="6311897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017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Для обеспечения беспрепятственной реализации полномочий первичных профсоюзных организаций в части заключения коллективных договоров, согласования локальных актов, добиться к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2029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году охвата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профчленством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 во всех первичных профорганизациях не менее 50%..</a:t>
            </a:r>
            <a:endParaRPr lang="ru-RU" sz="1400" dirty="0">
              <a:ea typeface="Calibri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0816" y="3824113"/>
                <a:ext cx="65755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ru-RU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16" y="3824113"/>
                <a:ext cx="657552" cy="12003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24733" y="2671896"/>
                <a:ext cx="65755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ru-RU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33" y="2671896"/>
                <a:ext cx="657552" cy="120032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3419" y="1340768"/>
                <a:ext cx="65755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ru-RU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19" y="1340768"/>
                <a:ext cx="657552" cy="120032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Прямая соединительная линия 12"/>
          <p:cNvCxnSpPr/>
          <p:nvPr/>
        </p:nvCxnSpPr>
        <p:spPr>
          <a:xfrm>
            <a:off x="1130971" y="2996952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15616" y="3842299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b="1" smtClean="0">
                <a:solidFill>
                  <a:schemeClr val="bg1"/>
                </a:solidFill>
              </a:rPr>
              <a:pPr/>
              <a:t>18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05136" y="17892"/>
            <a:ext cx="6452160" cy="84309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НОВЫЙ ОТЧЕТНЫЙ ПЕРИОД </a:t>
            </a:r>
          </a:p>
        </p:txBody>
      </p:sp>
    </p:spTree>
    <p:extLst>
      <p:ext uri="{BB962C8B-B14F-4D97-AF65-F5344CB8AC3E}">
        <p14:creationId xmlns:p14="http://schemas.microsoft.com/office/powerpoint/2010/main" val="332931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99592" y="952780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D:\user\Desktop\профсоюз 2018\юбилейное мероприятие2\видео и фото Профсоюз 100 лет\фото\S1800392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64737" y="2348880"/>
            <a:ext cx="6696744" cy="367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b="1" smtClean="0">
                <a:solidFill>
                  <a:schemeClr val="bg1"/>
                </a:solidFill>
              </a:rPr>
              <a:pPr/>
              <a:t>19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605136" y="126492"/>
            <a:ext cx="6452160" cy="84309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ПРОФСОЮЗНОГО АКТИВА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605136" y="948920"/>
                <a:ext cx="649537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2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ru-RU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6" y="948920"/>
                <a:ext cx="649537" cy="120032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Скругленный прямоугольник 8"/>
          <p:cNvSpPr/>
          <p:nvPr/>
        </p:nvSpPr>
        <p:spPr>
          <a:xfrm>
            <a:off x="1254673" y="1117036"/>
            <a:ext cx="522437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Грамотой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краевого комитета награждены 4 члена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профсоюза. 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95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C:\Users\Татьяна\Desktop\slid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14290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с двумя вырезанными соседними углами 3"/>
          <p:cNvSpPr/>
          <p:nvPr/>
        </p:nvSpPr>
        <p:spPr>
          <a:xfrm>
            <a:off x="467544" y="1052736"/>
            <a:ext cx="6696744" cy="4032448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Picture 3" descr="C:\Users\Татьяна\Desktop\slide_1.jpg"/>
          <p:cNvPicPr>
            <a:picLocks noChangeAspect="1" noChangeArrowheads="1"/>
          </p:cNvPicPr>
          <p:nvPr/>
        </p:nvPicPr>
        <p:blipFill>
          <a:blip r:embed="rId2" cstate="print"/>
          <a:srcRect l="79045" t="96504"/>
          <a:stretch>
            <a:fillRect/>
          </a:stretch>
        </p:blipFill>
        <p:spPr bwMode="auto">
          <a:xfrm>
            <a:off x="7227912" y="6237312"/>
            <a:ext cx="1916088" cy="341040"/>
          </a:xfrm>
          <a:prstGeom prst="rect">
            <a:avLst/>
          </a:prstGeom>
          <a:noFill/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539552" y="1916832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C:\Users\Татьяна\Desktop\slide_1.jpg"/>
          <p:cNvPicPr>
            <a:picLocks noChangeAspect="1" noChangeArrowheads="1"/>
          </p:cNvPicPr>
          <p:nvPr/>
        </p:nvPicPr>
        <p:blipFill>
          <a:blip r:embed="rId2" cstate="print"/>
          <a:srcRect l="1574" t="37799" r="96851" b="27551"/>
          <a:stretch>
            <a:fillRect/>
          </a:stretch>
        </p:blipFill>
        <p:spPr bwMode="auto">
          <a:xfrm>
            <a:off x="529892" y="5760"/>
            <a:ext cx="144016" cy="2376264"/>
          </a:xfrm>
          <a:prstGeom prst="rect">
            <a:avLst/>
          </a:prstGeom>
          <a:noFill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08CD-44AF-4376-A501-38E604C37919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0241" name="Picture 1" descr="C:\Users\Татьяна\Desktop\резерв флешка света\картинки, фоны презент, векторы\Zabaykalskiy_kray_Krasnochikoyskiy_rayon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974468" y="114584"/>
            <a:ext cx="5892655" cy="6428352"/>
          </a:xfrm>
          <a:prstGeom prst="rect">
            <a:avLst/>
          </a:prstGeom>
          <a:noFill/>
        </p:spPr>
      </p:pic>
      <p:pic>
        <p:nvPicPr>
          <p:cNvPr id="12" name="Picture 5" descr="C:\Users\света\Pictures\фотки работа\100px-Coat_of_Arms_of_Krasnochikoyskiy_(Zabaykalskiy_kray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88640"/>
            <a:ext cx="1368152" cy="1682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75556" y="692696"/>
            <a:ext cx="8172908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dirty="0" smtClean="0"/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комитета 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Красночикойской территориальной организации Профсоюза за период с 2019 по 2024 год 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задачи на новый отчетный период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2029 г. </a:t>
            </a:r>
          </a:p>
          <a:p>
            <a:pPr algn="ctr"/>
            <a:endParaRPr lang="ru-RU" sz="4400" b="1" dirty="0" smtClean="0">
              <a:solidFill>
                <a:srgbClr val="FF0000"/>
              </a:solidFill>
              <a:cs typeface="Simplified Arabic" pitchFamily="18" charset="-7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72134" y="4924623"/>
            <a:ext cx="57649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Черепанова Светлана Степановна,</a:t>
            </a:r>
          </a:p>
          <a:p>
            <a:pPr algn="ctr"/>
            <a:r>
              <a:rPr lang="ru-RU" sz="2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</a:p>
          <a:p>
            <a:pPr algn="ctr"/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территориальной</a:t>
            </a:r>
            <a:r>
              <a:rPr lang="ru-RU" sz="2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организации </a:t>
            </a:r>
          </a:p>
          <a:p>
            <a:pPr algn="ctr"/>
            <a:r>
              <a:rPr lang="ru-RU" sz="240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</a:t>
            </a:r>
            <a:endParaRPr lang="ru-RU" sz="24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9632" y="5229200"/>
            <a:ext cx="21591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Красный Чикой</a:t>
            </a:r>
            <a:endParaRPr lang="ru-RU" sz="20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5" name="Picture 5" descr="C:\Users\света\Pictures\фотки работа\100px-Coat_of_Arms_of_Krasnochikoyskiy_(Zabaykalskiy_kray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038" y="143917"/>
            <a:ext cx="1368152" cy="1682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99592" y="952780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b="1" smtClean="0">
                <a:solidFill>
                  <a:schemeClr val="bg1"/>
                </a:solidFill>
              </a:rPr>
              <a:pPr/>
              <a:t>20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605136" y="126492"/>
            <a:ext cx="6452160" cy="84309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ПРОФСОЮЗНОГО АКТИВА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605136" y="948920"/>
                <a:ext cx="649537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2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ru-RU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36" y="948920"/>
                <a:ext cx="649537" cy="12003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Скругленный прямоугольник 8"/>
          <p:cNvSpPr/>
          <p:nvPr/>
        </p:nvSpPr>
        <p:spPr>
          <a:xfrm>
            <a:off x="1254672" y="1117035"/>
            <a:ext cx="5693592" cy="10322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Грамотой президиума краевого комитета награждена 1 ППО </a:t>
            </a:r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 членство</a:t>
            </a:r>
          </a:p>
        </p:txBody>
      </p:sp>
      <p:pic>
        <p:nvPicPr>
          <p:cNvPr id="10" name="Рисунок 9" descr="IMG_45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2214554"/>
            <a:ext cx="6858048" cy="464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3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99592" y="952780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b="1" smtClean="0">
                <a:solidFill>
                  <a:schemeClr val="bg1"/>
                </a:solidFill>
              </a:rPr>
              <a:pPr/>
              <a:t>21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605136" y="126492"/>
            <a:ext cx="6452160" cy="84309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ПРОФСОЮЗНОГО АКТИВА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76590" y="1019348"/>
                <a:ext cx="649537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2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ru-RU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0" y="1019348"/>
                <a:ext cx="649537" cy="12003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Скругленный прямоугольник 8"/>
          <p:cNvSpPr/>
          <p:nvPr/>
        </p:nvSpPr>
        <p:spPr>
          <a:xfrm>
            <a:off x="500034" y="2285992"/>
            <a:ext cx="7200800" cy="2334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Дипломом Федерации профсоюзов Забайкалья награждена ППО Коротковской школы за занятое 1 место в краевом конкурсе на лучшую первичную профсоюзную организацию, посвященного 30-летию ФНПР и 115-й годовщине профсоюзного движения в России. </a:t>
            </a:r>
          </a:p>
        </p:txBody>
      </p:sp>
    </p:spTree>
    <p:extLst>
      <p:ext uri="{BB962C8B-B14F-4D97-AF65-F5344CB8AC3E}">
        <p14:creationId xmlns:p14="http://schemas.microsoft.com/office/powerpoint/2010/main" val="11470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99592" y="952780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b="1" smtClean="0">
                <a:solidFill>
                  <a:schemeClr val="bg1"/>
                </a:solidFill>
              </a:rPr>
              <a:pPr/>
              <a:t>22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605136" y="126492"/>
            <a:ext cx="6452160" cy="84309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ПРОФСОЮЗНОГО АКТИВА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76590" y="1019348"/>
                <a:ext cx="649537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200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ru-RU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90" y="1019348"/>
                <a:ext cx="649537" cy="12003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Скругленный прямоугольник 8"/>
          <p:cNvSpPr/>
          <p:nvPr/>
        </p:nvSpPr>
        <p:spPr>
          <a:xfrm>
            <a:off x="602120" y="1117036"/>
            <a:ext cx="6634176" cy="2095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президиума территориальной организации за социальное партнерство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и благодарности  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территориальной организации за активную работу в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профсоюзе.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9456" y="3410635"/>
            <a:ext cx="692487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sz="20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ППО получили благодарственные </a:t>
            </a:r>
            <a:r>
              <a:rPr lang="ru-RU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письмами райкома профсоюза в связи с </a:t>
            </a:r>
            <a:r>
              <a:rPr lang="ru-RU" sz="20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юбилеями;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ППО </a:t>
            </a:r>
            <a:r>
              <a:rPr lang="ru-RU" sz="20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благодарность </a:t>
            </a:r>
            <a:r>
              <a:rPr lang="ru-RU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президиума территориальной организации за активное участие в работе по заполнению АИС «Профсоюз образования</a:t>
            </a:r>
            <a:r>
              <a:rPr lang="ru-RU" sz="20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членов профсоюза в связи с 25-летием педагогической деятельности и юбилеями. </a:t>
            </a:r>
            <a:endParaRPr lang="ru-RU" sz="2000" dirty="0" smtClean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013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6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z="1400" smtClean="0">
                <a:solidFill>
                  <a:schemeClr val="bg1"/>
                </a:solidFill>
              </a:rPr>
              <a:pPr/>
              <a:t>23</a:t>
            </a:fld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409796345"/>
              </p:ext>
            </p:extLst>
          </p:nvPr>
        </p:nvGraphicFramePr>
        <p:xfrm>
          <a:off x="199296" y="1196752"/>
          <a:ext cx="552483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Блок-схема: альтернативный процесс 7"/>
          <p:cNvSpPr/>
          <p:nvPr/>
        </p:nvSpPr>
        <p:spPr>
          <a:xfrm>
            <a:off x="539552" y="126492"/>
            <a:ext cx="6452160" cy="84309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 ПАРТНЕРСТВО –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ЗАЛОГ  ОБЩИХ     УСПЕХОВ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92080" y="1761054"/>
            <a:ext cx="34918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территориальной организации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членом 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трехсторонней комиссии,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 по охране труда,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аттестационной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 по аттестации руководителей,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 по премированию руководителей,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комиссии.</a:t>
            </a:r>
          </a:p>
        </p:txBody>
      </p:sp>
    </p:spTree>
    <p:extLst>
      <p:ext uri="{BB962C8B-B14F-4D97-AF65-F5344CB8AC3E}">
        <p14:creationId xmlns:p14="http://schemas.microsoft.com/office/powerpoint/2010/main" val="29414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0" y="0"/>
            <a:ext cx="9191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 со стрелкой вниз 2"/>
          <p:cNvSpPr/>
          <p:nvPr/>
        </p:nvSpPr>
        <p:spPr>
          <a:xfrm>
            <a:off x="401080" y="116632"/>
            <a:ext cx="6763208" cy="2304256"/>
          </a:xfrm>
          <a:prstGeom prst="downArrow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НАЛИЧИЕ В ОРГАНИЗАЦИИ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КОЛЛЕКТИВНОГО ДОГОВОРА -  </a:t>
            </a:r>
            <a:r>
              <a:rPr lang="ru-RU" dirty="0" smtClean="0">
                <a:solidFill>
                  <a:srgbClr val="C00000"/>
                </a:solidFill>
              </a:rPr>
              <a:t>ПОКАЗАТЕЛЬ ТОГО, ЧТО С ИНТЕРЕСАМИ РАБОТНИКОВ И ИХ ПРЕДСТАВИТЕЛЬНЫМ ОРГАНОМ –ПРОФКОМОМ СЧИТАЮТСЯ И СТАРАЮТСЯ СОБЛЮДАТЬ ТРУДОВОЕ ЗАКОНОДАТЕЛЬСТВО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401080" y="2419752"/>
            <a:ext cx="8257864" cy="2089368"/>
          </a:xfrm>
          <a:prstGeom prst="downArrow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2020-2023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 было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заключено 13 новых коллективных договоров, 2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пролонгировались. В 2023г. заключенных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- 88,9%.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правовая помощь в разработке 11 проектов и проведена  экспертиза 11 документов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6760" y="4560912"/>
            <a:ext cx="8712968" cy="17484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РЕКОМЕНДОВАНО: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по дополнительным дням отпуска председателям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ППО.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дополнения в КД о возможном изменении форм организации труда в учреждении в связи с наступлением особых обстоятельств, в том числе о переходе работников на форму дистанционной или удаленной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z="1400" smtClean="0">
                <a:solidFill>
                  <a:schemeClr val="bg1"/>
                </a:solidFill>
              </a:rPr>
              <a:pPr/>
              <a:t>24</a:t>
            </a:fld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Татьяна\Desktop\slide_1.jpg"/>
          <p:cNvPicPr>
            <a:picLocks noChangeAspect="1" noChangeArrowheads="1"/>
          </p:cNvPicPr>
          <p:nvPr/>
        </p:nvPicPr>
        <p:blipFill rotWithShape="1">
          <a:blip r:embed="rId2" cstate="print"/>
          <a:srcRect l="-4099" t="49449" r="96393" b="2592"/>
          <a:stretch/>
        </p:blipFill>
        <p:spPr bwMode="auto">
          <a:xfrm>
            <a:off x="0" y="1052736"/>
            <a:ext cx="704538" cy="3154966"/>
          </a:xfrm>
          <a:prstGeom prst="rect">
            <a:avLst/>
          </a:prstGeom>
          <a:noFill/>
        </p:spPr>
      </p:pic>
      <p:pic>
        <p:nvPicPr>
          <p:cNvPr id="2050" name="Picture 2" descr="C:\Users\Анастасия\Downloads\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907381" y="6381328"/>
            <a:ext cx="1161826" cy="365125"/>
          </a:xfrm>
        </p:spPr>
        <p:txBody>
          <a:bodyPr/>
          <a:lstStyle/>
          <a:p>
            <a:fld id="{E6E779D4-4856-44AD-89D4-74466ABAA9B0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114381" y="31656"/>
            <a:ext cx="7172059" cy="84309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ТЕРРИТОРИАЛЬНОЕ СОГЛАШЕНИЕ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3668" y="1052735"/>
            <a:ext cx="6093648" cy="40011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подписано в 2019 году сроком на 2020-2022 годы.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2269" y="2630219"/>
            <a:ext cx="7481955" cy="2192632"/>
          </a:xfrm>
          <a:prstGeom prst="round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единовременная материальная помощь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20000 (двадцати тысяч рублей) педагогическим работникам в возрасте до 30 лет, впервые трудоустроившимся по полученной специальности на срок не менее 3х лет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была оказана из Фонда развития социальной сферы района.</a:t>
            </a:r>
          </a:p>
        </p:txBody>
      </p:sp>
      <p:sp>
        <p:nvSpPr>
          <p:cNvPr id="9" name="Штриховая стрелка вправо 8"/>
          <p:cNvSpPr/>
          <p:nvPr/>
        </p:nvSpPr>
        <p:spPr>
          <a:xfrm rot="5400000">
            <a:off x="2123741" y="1483124"/>
            <a:ext cx="489204" cy="484632"/>
          </a:xfrm>
          <a:prstGeom prst="stripedRightArrow">
            <a:avLst/>
          </a:prstGeom>
          <a:solidFill>
            <a:srgbClr val="C0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1568" y="4941168"/>
            <a:ext cx="7466396" cy="1368152"/>
          </a:xfrm>
          <a:prstGeom prst="round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11,5 ставок прочего персонала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ОО за счёт отмены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требованию профсоюза двух постановлений главы в 2020 году 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00511" y="2086298"/>
            <a:ext cx="7507453" cy="433675"/>
          </a:xfrm>
          <a:prstGeom prst="round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специалистов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размере 20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77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4000496" y="6215082"/>
            <a:ext cx="1161826" cy="365125"/>
          </a:xfrm>
        </p:spPr>
        <p:txBody>
          <a:bodyPr/>
          <a:lstStyle/>
          <a:p>
            <a:fld id="{E6E779D4-4856-44AD-89D4-74466ABAA9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27584" y="1196752"/>
            <a:ext cx="76328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429746" y="2023540"/>
            <a:ext cx="6662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692423300"/>
              </p:ext>
            </p:extLst>
          </p:nvPr>
        </p:nvGraphicFramePr>
        <p:xfrm>
          <a:off x="429746" y="897089"/>
          <a:ext cx="6096000" cy="2714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14348" y="4071942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/>
              <a:buChar char=""/>
            </a:pPr>
            <a:r>
              <a:rPr lang="ru-RU" dirty="0" smtClean="0">
                <a:latin typeface="Times New Roman"/>
                <a:ea typeface="Times New Roman"/>
              </a:rPr>
              <a:t>-  </a:t>
            </a:r>
            <a:r>
              <a:rPr lang="ru-RU" b="1" dirty="0" smtClean="0">
                <a:latin typeface="Times New Roman"/>
                <a:ea typeface="Times New Roman"/>
              </a:rPr>
              <a:t>У</a:t>
            </a:r>
            <a:r>
              <a:rPr lang="ru-RU" b="1" dirty="0" smtClean="0"/>
              <a:t>тверждено</a:t>
            </a:r>
            <a:r>
              <a:rPr lang="ru-RU" dirty="0" smtClean="0"/>
              <a:t> два Закона ЗК № 2222-ЗЗК «Об обеспечении роста заработной платы в ЗК» и №2239-ЗЗК «О дальнейшем росте в ЗК», который обеспечил поэтапное повышение заработной платы работников бюджетной сферы в 2023 и продолжение повышения в 2024 году.</a:t>
            </a:r>
          </a:p>
          <a:p>
            <a:pPr marL="342900" indent="-342900" algn="just">
              <a:buFont typeface="Wingdings"/>
              <a:buChar char=""/>
            </a:pPr>
            <a:r>
              <a:rPr lang="ru-RU" dirty="0" smtClean="0"/>
              <a:t>- </a:t>
            </a:r>
            <a:r>
              <a:rPr lang="ru-RU" b="1" dirty="0" smtClean="0"/>
              <a:t>Отменено</a:t>
            </a:r>
            <a:r>
              <a:rPr lang="ru-RU" dirty="0" smtClean="0"/>
              <a:t> Постановление Правительства ЗК № 496 от 15.09.2023 г. «О внесении изменений в постановление Правительства ЗК от 02 марта 2017 года № 81», которым предполагалось сокращение административно-управленческого персонала школ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179512" y="188640"/>
            <a:ext cx="8784976" cy="84309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ТРУДА РАБОТНИКОВ ОБРАЗОВАНИЯ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2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99592" y="952780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-180528" y="290029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ЗАДАЧИ НА НОВЫЙ ОТЧЕТНЫЙ ПЕРИОД </a:t>
            </a:r>
            <a:endParaRPr lang="ru-RU" sz="24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0816" y="4424277"/>
                <a:ext cx="65755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ru-RU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16" y="4424277"/>
                <a:ext cx="657552" cy="12003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24733" y="2671896"/>
                <a:ext cx="65755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ru-RU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33" y="2671896"/>
                <a:ext cx="657552" cy="120032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70816" y="991221"/>
                <a:ext cx="65755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ru-RU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16" y="991221"/>
                <a:ext cx="657552" cy="120032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Прямая соединительная линия 12"/>
          <p:cNvCxnSpPr/>
          <p:nvPr/>
        </p:nvCxnSpPr>
        <p:spPr>
          <a:xfrm>
            <a:off x="1115616" y="1960691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00261" y="2960705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228368" y="1211502"/>
            <a:ext cx="562963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 подписание трехстороннего соглашения до конца июня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2024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года;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89154" y="1942466"/>
            <a:ext cx="574238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- продолжить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мониторинг действующих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коллективных договоров,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обеспечить своевременное их продление или заключение нового;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00261" y="2785367"/>
            <a:ext cx="6208043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- добиваться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качественного содержания коллективных договоров; 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- добиваться соблюдения процедуры  принятия коллективных договоров;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- продолжить практику работы по регистрации коллективных договоров на уровне райкома;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- продолжить практику работы первичных профсоюзных организаций в части проведения собраний с единой повесткой дня «О ходе выполнения коллективного договора в образовательном учреждении». </a:t>
            </a:r>
            <a:endParaRPr lang="ru-RU" sz="1400" dirty="0">
              <a:ea typeface="Calibri"/>
              <a:cs typeface="Times New Roman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089154" y="3837589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049016" y="4424277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32667" y="5024441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z="1400" smtClean="0">
                <a:solidFill>
                  <a:schemeClr val="bg1"/>
                </a:solidFill>
              </a:rPr>
              <a:pPr/>
              <a:t>27</a:t>
            </a:fld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8" y="0"/>
            <a:ext cx="9191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80528" y="290029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ПРАВОЗАЩИТНАЯ ДЕЯТЕЛЬНОСТЬ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71600" y="751694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-208059" y="1141774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НАПРАВЛЕНИЯ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65034363"/>
              </p:ext>
            </p:extLst>
          </p:nvPr>
        </p:nvGraphicFramePr>
        <p:xfrm>
          <a:off x="251519" y="1397000"/>
          <a:ext cx="7893349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z="1400" b="1" smtClean="0">
                <a:solidFill>
                  <a:schemeClr val="bg1"/>
                </a:solidFill>
              </a:rPr>
              <a:pPr/>
              <a:t>28</a:t>
            </a:fld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41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80528" y="290029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НАША ПРАВОЗАЩИТНАЯ РАБОТА – ЭТО: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99592" y="836712"/>
            <a:ext cx="60486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071538" y="1785926"/>
            <a:ext cx="55446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§"/>
            </a:pPr>
            <a:r>
              <a:rPr lang="ru-RU" sz="2400" dirty="0" smtClean="0"/>
              <a:t>ЭКСПЕРТИЗА ПРОЕКТОВ НОРМАТИВНЫХ АКТОВ</a:t>
            </a:r>
          </a:p>
          <a:p>
            <a:pPr algn="ctr">
              <a:buFont typeface="Wingdings" pitchFamily="2" charset="2"/>
              <a:buChar char="§"/>
            </a:pPr>
            <a:endParaRPr lang="ru-RU" sz="2400" dirty="0" smtClean="0"/>
          </a:p>
          <a:p>
            <a:pPr algn="ctr">
              <a:buFont typeface="Wingdings" pitchFamily="2" charset="2"/>
              <a:buChar char="§"/>
            </a:pPr>
            <a:r>
              <a:rPr lang="ru-RU" sz="2400" dirty="0" smtClean="0"/>
              <a:t>ПРАВОВЫЕ ПРОВЕРКИ</a:t>
            </a:r>
          </a:p>
          <a:p>
            <a:pPr algn="ctr">
              <a:buFont typeface="Wingdings" pitchFamily="2" charset="2"/>
              <a:buChar char="§"/>
            </a:pPr>
            <a:endParaRPr lang="ru-RU" sz="2400" dirty="0" smtClean="0"/>
          </a:p>
          <a:p>
            <a:pPr algn="ctr">
              <a:buFont typeface="Wingdings" pitchFamily="2" charset="2"/>
              <a:buChar char="§"/>
            </a:pPr>
            <a:r>
              <a:rPr lang="ru-RU" sz="2400" dirty="0" smtClean="0"/>
              <a:t>РАССМОТРЕНИЕ ЖАЛОБ И ОБРАЩЕНИЙ</a:t>
            </a:r>
          </a:p>
          <a:p>
            <a:pPr algn="ctr">
              <a:buFont typeface="Wingdings" pitchFamily="2" charset="2"/>
              <a:buChar char="§"/>
            </a:pPr>
            <a:endParaRPr lang="ru-RU" sz="2400" dirty="0" smtClean="0"/>
          </a:p>
          <a:p>
            <a:pPr algn="ctr">
              <a:buFont typeface="Wingdings" pitchFamily="2" charset="2"/>
              <a:buChar char="§"/>
            </a:pPr>
            <a:r>
              <a:rPr lang="ru-RU" sz="2400" dirty="0" smtClean="0"/>
              <a:t>КОНТРОЛЬ ЗА СОБЛЮДЕНИЕМ ТРУДОВОГО ЗАКОНОДАТЕЛЬСТВА</a:t>
            </a:r>
          </a:p>
          <a:p>
            <a:pPr algn="ctr">
              <a:buFont typeface="Wingdings" pitchFamily="2" charset="2"/>
              <a:buChar char="§"/>
            </a:pPr>
            <a:endParaRPr lang="ru-RU" sz="2400" dirty="0" smtClean="0"/>
          </a:p>
          <a:p>
            <a:pPr algn="ctr">
              <a:buFont typeface="Wingdings" pitchFamily="2" charset="2"/>
              <a:buChar char="§"/>
            </a:pPr>
            <a:r>
              <a:rPr lang="ru-RU" sz="2400" dirty="0" smtClean="0"/>
              <a:t>СУДЕБНАЯ ЗАЩИТА</a:t>
            </a:r>
          </a:p>
          <a:p>
            <a:pPr algn="ctr"/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79612" y="3189907"/>
            <a:ext cx="6120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33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027" name="Picture 3" descr="C:\Users\Анастасия\Downloads\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9525"/>
            <a:ext cx="9159876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59532" y="1616512"/>
            <a:ext cx="79568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суверенная система образования;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единое образовательное пространство;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ценности России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символика страны;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Общероссийское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общественно-государственное движение детей и молодежи «Движение Первых».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подходов к оплата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 работников системы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национального проекта «Образование»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«Точки роста», «IT-кубы». </a:t>
            </a:r>
          </a:p>
        </p:txBody>
      </p:sp>
      <p:sp>
        <p:nvSpPr>
          <p:cNvPr id="22" name="Стрелка вниз 21"/>
          <p:cNvSpPr/>
          <p:nvPr/>
        </p:nvSpPr>
        <p:spPr>
          <a:xfrm>
            <a:off x="3821832" y="4856148"/>
            <a:ext cx="504056" cy="720080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080432" y="5656897"/>
            <a:ext cx="6493184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2024 году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заставляет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себя новые задачи и цели.</a:t>
            </a: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1187623" y="116632"/>
            <a:ext cx="5792075" cy="122413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ДИНАМИЧНОЕ РАЗВИТИЕ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В РОССИИ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52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86" y="0"/>
            <a:ext cx="9191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80528" y="290029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        ПРАВОЗАЩИТНАЯ ДЕЯТЕЛЬНОСТЬ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71600" y="751694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2123728" y="1103820"/>
            <a:ext cx="4991496" cy="15671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9803" y="1379561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РАБОТА С ИНДИВИДУАЛЬНЫМИ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И КОЛЛЕКТИВНЫМИ  ОБРАЩЕНИЯМИ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ЧЛЕНОВ ПРОФСОЮЗА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4153" y="2551964"/>
            <a:ext cx="1512168" cy="12961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92371" y="2553576"/>
            <a:ext cx="16313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258</a:t>
            </a:r>
          </a:p>
          <a:p>
            <a:pPr algn="ctr"/>
            <a:r>
              <a:rPr lang="ru-RU" b="1" dirty="0" smtClean="0"/>
              <a:t> ОБРАЩЕНИЙ </a:t>
            </a:r>
            <a:endParaRPr lang="ru-RU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20684" y="3547851"/>
            <a:ext cx="1512168" cy="12961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91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– НА ЛИЧНОМ ПРИЕМЕ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006321" y="4588384"/>
            <a:ext cx="1656184" cy="12961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150-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ПО ТЕЛЕФОНУ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75856" y="5552181"/>
            <a:ext cx="1728192" cy="111717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12-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В ПИСЬМЕН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НОЙ ФОРМЕ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32239" y="3153681"/>
            <a:ext cx="3282985" cy="19315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РАССМОТРЕНО 4 ВОПРОСА О ПРАВОЗАЩИТНОЙ РАБОТЕ НА ПРЕЗИДИУМЕ И ПЛЕНУМЕ КОМИТЕТА ТЕРРИТОРИАЛЬНОЙ ОРГАНИЗАЦИИ</a:t>
            </a:r>
            <a:endParaRPr lang="ru-RU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b="1" smtClean="0">
                <a:solidFill>
                  <a:schemeClr val="bg1"/>
                </a:solidFill>
              </a:rPr>
              <a:pPr/>
              <a:t>30</a:t>
            </a:fld>
            <a:endParaRPr lang="ru-RU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2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99592" y="751694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-180528" y="290029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ЗАДАЧИ НА НОВЫЙ ОТЧЕТНЫЙ ПЕРИОД </a:t>
            </a:r>
            <a:endParaRPr lang="ru-RU" sz="24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5957" y="4581128"/>
                <a:ext cx="65755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ru-RU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57" y="4581128"/>
                <a:ext cx="657552" cy="12003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5957" y="2828835"/>
                <a:ext cx="65755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ru-RU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57" y="2828835"/>
                <a:ext cx="657552" cy="120032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5957" y="1026478"/>
                <a:ext cx="65755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ru-RU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57" y="1026478"/>
                <a:ext cx="657552" cy="120032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Прямая соединительная линия 12"/>
          <p:cNvCxnSpPr/>
          <p:nvPr/>
        </p:nvCxnSpPr>
        <p:spPr>
          <a:xfrm>
            <a:off x="805858" y="2708920"/>
            <a:ext cx="70785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05858" y="3664799"/>
            <a:ext cx="70785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99592" y="4581128"/>
            <a:ext cx="727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99592" y="5589240"/>
            <a:ext cx="72728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99592" y="6582240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05858" y="751694"/>
            <a:ext cx="6646306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обеспечить повышение качества и результативности профсоюзного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контроля в вопросах соблюдения работодателями трудового законодательства, выполнения условий коллективных договоров и соглашения, подготовку и издание соответствующих  информационных и методических материалов в помощь профсоюзному активу; 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      - расширить практику муниципальных тематических правовых проверок, в </a:t>
            </a:r>
            <a:r>
              <a:rPr lang="ru-RU" dirty="0" err="1">
                <a:latin typeface="Times New Roman"/>
                <a:ea typeface="Times New Roman"/>
                <a:cs typeface="Times New Roman"/>
              </a:rPr>
              <a:t>т.ч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. совместных с органами управления образования; 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       - осуществлять регулярное информирование профсоюзного актива, членов профсоюза о результатах правозащитной работы,</a:t>
            </a:r>
            <a:r>
              <a:rPr lang="ru-RU" dirty="0">
                <a:latin typeface="Times New Roman"/>
                <a:ea typeface="Century Schoolbook"/>
                <a:cs typeface="Times New Roman"/>
              </a:rPr>
              <a:t> в том числе посредством ежегодного Публичного доклада;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entury Schoolbook"/>
                <a:cs typeface="Times New Roman"/>
              </a:rPr>
              <a:t>      - использовать результаты правозащитной работы для укрепления позитивного имиджа Профсоюза и усиления мотивации профсоюзного членства.    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SimSun"/>
                <a:cs typeface="Times New Roman"/>
              </a:rPr>
              <a:t>      - предусмотреть проведение совместных семинаров профсоюзного актива, социальных партнеров и руководителей образовательных организаций по правовым вопросам.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b="1" smtClean="0">
                <a:solidFill>
                  <a:schemeClr val="bg1"/>
                </a:solidFill>
              </a:rPr>
              <a:pPr/>
              <a:t>31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5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80528" y="290029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ОХРАНА ТРУДА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71600" y="751694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-208059" y="1141774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МЕРОПРИЯТИЯ ПО ОХРАНЕ ТРУДА</a:t>
            </a:r>
            <a:endParaRPr lang="ru-RU" sz="20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37373" y="1819955"/>
            <a:ext cx="4343424" cy="14231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+mj-lt"/>
                <a:ea typeface="Calibri"/>
              </a:rPr>
              <a:t>создание и функционирование системы управления охраной труда </a:t>
            </a:r>
            <a:endParaRPr lang="ru-RU" sz="2400" dirty="0">
              <a:latin typeface="+mj-lt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9552" y="3429000"/>
            <a:ext cx="4343424" cy="14231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+mj-lt"/>
              </a:rPr>
              <a:t>Проведение общественного контроля 17 уполномоченными лицами</a:t>
            </a:r>
            <a:endParaRPr lang="ru-RU" sz="2400" dirty="0">
              <a:latin typeface="+mj-lt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71538" y="5072074"/>
            <a:ext cx="5665181" cy="14231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Обучение</a:t>
            </a:r>
            <a:r>
              <a:rPr lang="ru-RU" sz="2400" b="1" dirty="0" smtClean="0"/>
              <a:t> 60 </a:t>
            </a:r>
            <a:r>
              <a:rPr lang="ru-RU" sz="2400" dirty="0" smtClean="0"/>
              <a:t>работников образовательных организаций по охране труда</a:t>
            </a:r>
            <a:endParaRPr lang="ru-RU" sz="2400" dirty="0">
              <a:latin typeface="+mj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b="1" smtClean="0">
                <a:solidFill>
                  <a:schemeClr val="bg1"/>
                </a:solidFill>
              </a:rPr>
              <a:pPr/>
              <a:t>32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0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" y="2262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99592" y="751694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-180528" y="290029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899592" y="6582240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-28128" y="264281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ОХРАНА ТРУДА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b="1" smtClean="0">
                <a:solidFill>
                  <a:schemeClr val="bg1"/>
                </a:solidFill>
              </a:rPr>
              <a:pPr/>
              <a:t>33</a:t>
            </a:fld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714356"/>
            <a:ext cx="5353050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8968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99592" y="751694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-180528" y="290029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ЗАДАЧИ НА НОВЫЙ ОТЧЕТНЫЙ ПЕРИОД </a:t>
            </a:r>
            <a:endParaRPr lang="ru-RU" sz="24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5957" y="4581128"/>
                <a:ext cx="65755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ru-RU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57" y="4581128"/>
                <a:ext cx="657552" cy="120032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5957" y="2828835"/>
                <a:ext cx="65755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ru-RU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57" y="2828835"/>
                <a:ext cx="657552" cy="120032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95957" y="1026478"/>
                <a:ext cx="65755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72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!</m:t>
                      </m:r>
                    </m:oMath>
                  </m:oMathPara>
                </a14:m>
                <a:endParaRPr lang="ru-RU" sz="7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57" y="1026478"/>
                <a:ext cx="657552" cy="120032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Прямая соединительная линия 18"/>
          <p:cNvCxnSpPr/>
          <p:nvPr/>
        </p:nvCxnSpPr>
        <p:spPr>
          <a:xfrm>
            <a:off x="899592" y="6582240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980335" y="1484784"/>
            <a:ext cx="6048672" cy="4171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-   контроль за проведением СОУТ;</a:t>
            </a:r>
            <a:endParaRPr lang="ru-RU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-  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использование возможности возврата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20% сумм страховых взносов из ФСС на предупредительные меры по охране труда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;</a:t>
            </a:r>
            <a:endParaRPr lang="ru-RU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-</a:t>
            </a:r>
            <a:r>
              <a:rPr lang="ru-RU" sz="2400" b="1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активизация участия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первичных профсоюзных организаций в организации и проведении ежегодных мероприятий, посвященных Всемирному дню охраны труда;</a:t>
            </a:r>
            <a:endParaRPr lang="ru-RU" dirty="0">
              <a:ea typeface="Calibri"/>
              <a:cs typeface="Times New Roman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b="1" smtClean="0">
                <a:solidFill>
                  <a:schemeClr val="bg1"/>
                </a:solidFill>
              </a:rPr>
              <a:pPr/>
              <a:t>34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0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86" y="72514"/>
            <a:ext cx="9191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80528" y="290029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ИНФОРМАЦИОННАЯ РАБОТА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71600" y="751694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611560" y="1124744"/>
            <a:ext cx="6460770" cy="5154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2800" dirty="0">
                <a:solidFill>
                  <a:srgbClr val="0070C0"/>
                </a:solidFill>
              </a:rPr>
              <a:t>Основными информационными ресурсами </a:t>
            </a:r>
            <a:r>
              <a:rPr lang="ru-RU" sz="2800" dirty="0" smtClean="0">
                <a:solidFill>
                  <a:srgbClr val="0070C0"/>
                </a:solidFill>
              </a:rPr>
              <a:t>являются</a:t>
            </a:r>
            <a:r>
              <a:rPr lang="ru-RU" sz="2800" dirty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800" dirty="0" smtClean="0">
                <a:solidFill>
                  <a:srgbClr val="000000"/>
                </a:solidFill>
                <a:ea typeface="Calibri"/>
                <a:cs typeface="Times New Roman"/>
              </a:rPr>
              <a:t>сайт </a:t>
            </a:r>
            <a:r>
              <a:rPr lang="ru-RU" sz="2800" dirty="0">
                <a:solidFill>
                  <a:srgbClr val="000000"/>
                </a:solidFill>
                <a:ea typeface="Calibri"/>
                <a:cs typeface="Times New Roman"/>
              </a:rPr>
              <a:t>крайкома профсоюза (</a:t>
            </a:r>
            <a:r>
              <a:rPr lang="en-US" sz="2800" dirty="0" err="1">
                <a:solidFill>
                  <a:srgbClr val="000000"/>
                </a:solidFill>
                <a:ea typeface="Calibri"/>
                <a:cs typeface="Times New Roman"/>
              </a:rPr>
              <a:t>zabprofobr</a:t>
            </a:r>
            <a:r>
              <a:rPr lang="ru-RU" sz="2800" dirty="0">
                <a:solidFill>
                  <a:srgbClr val="000000"/>
                </a:solidFill>
                <a:ea typeface="Calibri"/>
                <a:cs typeface="Times New Roman"/>
              </a:rPr>
              <a:t>.</a:t>
            </a:r>
            <a:r>
              <a:rPr lang="en-US" sz="2800" dirty="0" err="1">
                <a:solidFill>
                  <a:srgbClr val="000000"/>
                </a:solidFill>
                <a:ea typeface="Calibri"/>
                <a:cs typeface="Times New Roman"/>
              </a:rPr>
              <a:t>ru</a:t>
            </a:r>
            <a:r>
              <a:rPr lang="ru-RU" sz="2800" dirty="0" smtClean="0">
                <a:solidFill>
                  <a:srgbClr val="000000"/>
                </a:solidFill>
                <a:ea typeface="Calibri"/>
                <a:cs typeface="Times New Roman"/>
              </a:rPr>
              <a:t>)</a:t>
            </a:r>
          </a:p>
          <a:p>
            <a:r>
              <a:rPr lang="ru-RU" sz="2800" dirty="0" smtClean="0"/>
              <a:t>- сообщество в социальной сети  «</a:t>
            </a:r>
            <a:r>
              <a:rPr lang="ru-RU" sz="2800" dirty="0" err="1" smtClean="0"/>
              <a:t>ВКонтакте</a:t>
            </a:r>
            <a:r>
              <a:rPr lang="ru-RU" sz="2800" dirty="0" smtClean="0"/>
              <a:t>»,</a:t>
            </a:r>
          </a:p>
          <a:p>
            <a:r>
              <a:rPr lang="ru-RU" sz="2800" dirty="0" smtClean="0"/>
              <a:t>- группы в </a:t>
            </a:r>
            <a:r>
              <a:rPr lang="ru-RU" sz="2800" dirty="0" err="1" smtClean="0"/>
              <a:t>мессенджерах</a:t>
            </a:r>
            <a:r>
              <a:rPr lang="ru-RU" sz="2800" dirty="0" smtClean="0"/>
              <a:t> </a:t>
            </a:r>
            <a:r>
              <a:rPr lang="en-US" sz="2800" dirty="0" err="1" smtClean="0"/>
              <a:t>Viber</a:t>
            </a:r>
            <a:r>
              <a:rPr lang="ru-RU" sz="2800" dirty="0" smtClean="0"/>
              <a:t>, </a:t>
            </a:r>
            <a:r>
              <a:rPr lang="en-US" sz="2800" dirty="0" smtClean="0"/>
              <a:t>Telegram</a:t>
            </a:r>
            <a:r>
              <a:rPr lang="ru-RU" sz="2800" dirty="0" smtClean="0"/>
              <a:t>,</a:t>
            </a:r>
          </a:p>
          <a:p>
            <a:r>
              <a:rPr lang="ru-RU" sz="2800" dirty="0" smtClean="0"/>
              <a:t>- чат в </a:t>
            </a:r>
            <a:r>
              <a:rPr lang="ru-RU" sz="2800" dirty="0" err="1" smtClean="0"/>
              <a:t>Сферуме</a:t>
            </a:r>
            <a:r>
              <a:rPr lang="ru-RU" sz="2800" dirty="0" smtClean="0"/>
              <a:t> (для председателей ППО).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800" dirty="0" smtClean="0"/>
              <a:t>электронная почта </a:t>
            </a:r>
            <a:r>
              <a:rPr lang="en-US" sz="2800" u="sng" dirty="0" err="1" smtClean="0">
                <a:hlinkClick r:id="rId3"/>
              </a:rPr>
              <a:t>raikom</a:t>
            </a:r>
            <a:r>
              <a:rPr lang="ru-RU" sz="2800" u="sng" dirty="0" smtClean="0">
                <a:hlinkClick r:id="rId3"/>
              </a:rPr>
              <a:t>65@</a:t>
            </a:r>
            <a:r>
              <a:rPr lang="en-US" sz="2800" u="sng" dirty="0" smtClean="0">
                <a:hlinkClick r:id="rId3"/>
              </a:rPr>
              <a:t>mail</a:t>
            </a:r>
            <a:r>
              <a:rPr lang="ru-RU" sz="2800" u="sng" dirty="0" smtClean="0">
                <a:hlinkClick r:id="rId3"/>
              </a:rPr>
              <a:t>.</a:t>
            </a:r>
            <a:r>
              <a:rPr lang="en-US" sz="2800" u="sng" dirty="0" err="1" smtClean="0">
                <a:hlinkClick r:id="rId3"/>
              </a:rPr>
              <a:t>ru</a:t>
            </a:r>
            <a:r>
              <a:rPr lang="en-US" sz="2800" u="sng" dirty="0" smtClean="0"/>
              <a:t> </a:t>
            </a:r>
            <a:endParaRPr lang="ru-RU" sz="2800" dirty="0" smtClean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b="1" smtClean="0">
                <a:solidFill>
                  <a:schemeClr val="bg1"/>
                </a:solidFill>
              </a:rPr>
              <a:pPr/>
              <a:t>35</a:t>
            </a:fld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3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" y="0"/>
            <a:ext cx="9191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80528" y="290029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ФИНАНСОВАЯ ДЕЯТЕЛЬНОСТЬ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71600" y="751694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-208059" y="1141774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РАСПРЕДЕЛЕНИЕ ЧЛЕНСКИХ ВЗНОСОВ</a:t>
            </a:r>
            <a:endParaRPr lang="ru-RU" sz="24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70696878"/>
              </p:ext>
            </p:extLst>
          </p:nvPr>
        </p:nvGraphicFramePr>
        <p:xfrm>
          <a:off x="251519" y="1397000"/>
          <a:ext cx="7893349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697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86" y="0"/>
            <a:ext cx="9191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80528" y="290029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РЕАЛЬНЫЕ ДЕЛА ВМЕСТО ЧАЕПИТИЯ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71600" y="751694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714348" y="642918"/>
            <a:ext cx="71438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Помощь бойцам СВО – 20000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Материальная помощь членам профсоюза в разных ситуациях – 1026100,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Оздоровление и отдых членов профсоюза -327800,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Страхование жизни и здоровья членов профсоюза (28 чел) – 26769,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Помощь членским организациям,</a:t>
            </a:r>
          </a:p>
          <a:p>
            <a:pPr algn="ctr"/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размещающим на своих объектах эвакуированных из ДНР и ЛНР – 15000,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Участие во всероссийской акции «Елка желаний»- приобретение подарка-сюрприза для девочки-инвалида 1400,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Помощь коллегам, пострадавшим от наводнения в восточных районах края -10000,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Помощь пострадавшим от наводнения коллегам Приморского края – 15000</a:t>
            </a:r>
          </a:p>
          <a:p>
            <a:pPr algn="ctr"/>
            <a:endParaRPr lang="ru-RU" sz="24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9784" y="2071678"/>
            <a:ext cx="4460877" cy="459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697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86" y="0"/>
            <a:ext cx="9191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80528" y="290029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РЕАЛЬНЫЕ ДЕЛА ВМЕСТО ЧАЕПИТИЯ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71600" y="751694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7152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697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C:\Users\Татьяна\Desktop\slid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с двумя вырезанными соседними углами 3"/>
          <p:cNvSpPr/>
          <p:nvPr/>
        </p:nvSpPr>
        <p:spPr>
          <a:xfrm>
            <a:off x="467544" y="1052736"/>
            <a:ext cx="6696744" cy="4032448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Picture 3" descr="C:\Users\Татьяна\Desktop\slide_1.jpg"/>
          <p:cNvPicPr>
            <a:picLocks noChangeAspect="1" noChangeArrowheads="1"/>
          </p:cNvPicPr>
          <p:nvPr/>
        </p:nvPicPr>
        <p:blipFill>
          <a:blip r:embed="rId2" cstate="print"/>
          <a:srcRect l="79045" t="96504"/>
          <a:stretch>
            <a:fillRect/>
          </a:stretch>
        </p:blipFill>
        <p:spPr bwMode="auto">
          <a:xfrm>
            <a:off x="7227912" y="6237312"/>
            <a:ext cx="1916088" cy="341040"/>
          </a:xfrm>
          <a:prstGeom prst="rect">
            <a:avLst/>
          </a:prstGeom>
          <a:noFill/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539552" y="1916832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C:\Users\Татьяна\Desktop\slide_1.jpg"/>
          <p:cNvPicPr>
            <a:picLocks noChangeAspect="1" noChangeArrowheads="1"/>
          </p:cNvPicPr>
          <p:nvPr/>
        </p:nvPicPr>
        <p:blipFill>
          <a:blip r:embed="rId2" cstate="print"/>
          <a:srcRect l="1574" t="37799" r="96851" b="27551"/>
          <a:stretch>
            <a:fillRect/>
          </a:stretch>
        </p:blipFill>
        <p:spPr bwMode="auto">
          <a:xfrm>
            <a:off x="539552" y="0"/>
            <a:ext cx="144016" cy="2376264"/>
          </a:xfrm>
          <a:prstGeom prst="rect">
            <a:avLst/>
          </a:prstGeom>
          <a:noFill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08CD-44AF-4376-A501-38E604C3791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1" name="Picture 1" descr="C:\Users\Татьяна\Desktop\резерв флешка света\картинки, фоны презент, векторы\Zabaykalskiy_kray_Krasnochikoyskiy_rayon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115616" y="188640"/>
            <a:ext cx="5892655" cy="6428352"/>
          </a:xfrm>
          <a:prstGeom prst="rect">
            <a:avLst/>
          </a:prstGeom>
          <a:noFill/>
        </p:spPr>
      </p:pic>
      <p:pic>
        <p:nvPicPr>
          <p:cNvPr id="12" name="Picture 5" descr="C:\Users\света\Pictures\фотки работа\100px-Coat_of_Arms_of_Krasnochikoyskiy_(Zabaykalskiy_kray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88640"/>
            <a:ext cx="1368152" cy="1682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1259632" y="5229200"/>
            <a:ext cx="21591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000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Красный Чикой</a:t>
            </a:r>
            <a:endParaRPr lang="ru-RU" sz="200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11881" y="3068960"/>
            <a:ext cx="47676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</a:t>
            </a:r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пасибо за внимание !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9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Татьяна\Desktop\slide_1.jpg"/>
          <p:cNvPicPr>
            <a:picLocks noChangeAspect="1" noChangeArrowheads="1"/>
          </p:cNvPicPr>
          <p:nvPr/>
        </p:nvPicPr>
        <p:blipFill rotWithShape="1">
          <a:blip r:embed="rId2" cstate="print"/>
          <a:srcRect l="-4099" t="49449" r="96393" b="2592"/>
          <a:stretch/>
        </p:blipFill>
        <p:spPr bwMode="auto">
          <a:xfrm>
            <a:off x="0" y="1052736"/>
            <a:ext cx="704538" cy="3154966"/>
          </a:xfrm>
          <a:prstGeom prst="rect">
            <a:avLst/>
          </a:prstGeom>
          <a:noFill/>
        </p:spPr>
      </p:pic>
      <p:pic>
        <p:nvPicPr>
          <p:cNvPr id="2050" name="Picture 2" descr="C:\Users\Анастасия\Downloads\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911986" y="6309320"/>
            <a:ext cx="1161826" cy="365125"/>
          </a:xfrm>
        </p:spPr>
        <p:txBody>
          <a:bodyPr/>
          <a:lstStyle/>
          <a:p>
            <a:fld id="{E6E779D4-4856-44AD-89D4-74466ABAA9B0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691174" y="116632"/>
            <a:ext cx="6459750" cy="2088232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 съезде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ФНПР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резидент Российской Федерации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Путин отметил: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28660" y="2204864"/>
            <a:ext cx="7167675" cy="34563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«Ваше объединение входит в число ведущих институтов гражданского общества, выполняет ответственную миссию, защищает трудовые права сотрудников компаний, предприятий, коллективов целых отраслей производства, тех, кто работает в сфере образования, науки, культуры. Вы многое делаете для совершенствования законодательства, для гармонизации отношений в сфере занятости».</a:t>
            </a:r>
          </a:p>
        </p:txBody>
      </p:sp>
    </p:spTree>
    <p:extLst>
      <p:ext uri="{BB962C8B-B14F-4D97-AF65-F5344CB8AC3E}">
        <p14:creationId xmlns:p14="http://schemas.microsoft.com/office/powerpoint/2010/main" val="56872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Татьяна\Desktop\slide_1.jpg"/>
          <p:cNvPicPr>
            <a:picLocks noChangeAspect="1" noChangeArrowheads="1"/>
          </p:cNvPicPr>
          <p:nvPr/>
        </p:nvPicPr>
        <p:blipFill rotWithShape="1">
          <a:blip r:embed="rId2" cstate="print"/>
          <a:srcRect l="-4099" t="49449" r="96393" b="2592"/>
          <a:stretch/>
        </p:blipFill>
        <p:spPr bwMode="auto">
          <a:xfrm>
            <a:off x="0" y="1052736"/>
            <a:ext cx="704538" cy="3154966"/>
          </a:xfrm>
          <a:prstGeom prst="rect">
            <a:avLst/>
          </a:prstGeom>
          <a:noFill/>
        </p:spPr>
      </p:pic>
      <p:pic>
        <p:nvPicPr>
          <p:cNvPr id="2050" name="Picture 2" descr="C:\Users\Анастасия\Downloads\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907381" y="6381328"/>
            <a:ext cx="1161826" cy="365125"/>
          </a:xfrm>
        </p:spPr>
        <p:txBody>
          <a:bodyPr/>
          <a:lstStyle/>
          <a:p>
            <a:fld id="{E6E779D4-4856-44AD-89D4-74466ABAA9B0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4184" y="1939450"/>
            <a:ext cx="8784976" cy="453650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в образовательных учреждениях норм трудового законодательства;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жизни работников путем увеличения заработной платы, обеспечение материальной и моральной поддержки;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совершенствование социального партнерства, усиление контроля за реализацией соглашений и коллективных договоров;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роли Профсоюза в вопросах охраны труда, обеспечение общественного контроля за исполнением трудового законодательства;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мотивации профсоюзного членства при проведении внутрисоюзной работы;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членам Профсоюза для их участия в конкурсном движении, в различных спортивных, культурно-массовых и творческих мероприятиях;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совершенствование форм информационного обеспечения деятельности профсоюзной организации;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профессионализма профсоюзных лидеров в условиях современных вызовов.</a:t>
            </a: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704538" y="209640"/>
            <a:ext cx="6360710" cy="1224136"/>
          </a:xfrm>
          <a:prstGeom prst="flowChartAlternateProcess">
            <a:avLst/>
          </a:prstGeom>
          <a:gradFill flip="none" rotWithShape="1">
            <a:gsLst>
              <a:gs pos="0">
                <a:srgbClr val="CCFFFF"/>
              </a:gs>
              <a:gs pos="52000">
                <a:srgbClr val="C1E6E5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ДЕЯТЕЛЬНОСТИ КОМИТЕТА ПРОФСОЮЗА 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14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Татьяна\Desktop\slide_1.jpg"/>
          <p:cNvPicPr>
            <a:picLocks noChangeAspect="1" noChangeArrowheads="1"/>
          </p:cNvPicPr>
          <p:nvPr/>
        </p:nvPicPr>
        <p:blipFill rotWithShape="1">
          <a:blip r:embed="rId2" cstate="print"/>
          <a:srcRect l="-4099" t="49449" r="96393" b="2592"/>
          <a:stretch/>
        </p:blipFill>
        <p:spPr bwMode="auto">
          <a:xfrm>
            <a:off x="0" y="1052736"/>
            <a:ext cx="704538" cy="3154966"/>
          </a:xfrm>
          <a:prstGeom prst="rect">
            <a:avLst/>
          </a:prstGeom>
          <a:noFill/>
        </p:spPr>
      </p:pic>
      <p:pic>
        <p:nvPicPr>
          <p:cNvPr id="2050" name="Picture 2" descr="C:\Users\Анастасия\Downloads\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907381" y="6381328"/>
            <a:ext cx="1161826" cy="365125"/>
          </a:xfrm>
        </p:spPr>
        <p:txBody>
          <a:bodyPr/>
          <a:lstStyle/>
          <a:p>
            <a:fld id="{E6E779D4-4856-44AD-89D4-74466ABAA9B0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749514" y="209640"/>
            <a:ext cx="6315734" cy="122413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ФАКТОРЫ, ВЛИЯЮЩИЕ НА ДЕЯТЕЛЬНОСТЬ ПРОФСОЮЗА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1045" y="1916832"/>
            <a:ext cx="81369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низкая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некоторых работодателей понимания роли профсоюза в коллективе;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недостаточная эффективность защитной деятельности первичных профсоюзных организаций по решению конкретных проблем работников на рабочем месте;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частая сменяемость председателей в некоторых певичках;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нехватка времени у председателей на ведение общественной деятельности при большой часовой нагрузке;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инертность основной части членов профсоюза;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отсутствие у работников необходимой информации о деятельности Профсоюза;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отсутствие реальных преимуществ (так называемых «козырей») у членов профсоюза по сравнению с остальными работниками. </a:t>
            </a:r>
          </a:p>
        </p:txBody>
      </p:sp>
    </p:spTree>
    <p:extLst>
      <p:ext uri="{BB962C8B-B14F-4D97-AF65-F5344CB8AC3E}">
        <p14:creationId xmlns:p14="http://schemas.microsoft.com/office/powerpoint/2010/main" val="428083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Татьяна\Desktop\slide_1.jpg"/>
          <p:cNvPicPr>
            <a:picLocks noChangeAspect="1" noChangeArrowheads="1"/>
          </p:cNvPicPr>
          <p:nvPr/>
        </p:nvPicPr>
        <p:blipFill rotWithShape="1">
          <a:blip r:embed="rId2" cstate="print"/>
          <a:srcRect l="-4099" t="49449" r="96393" b="2592"/>
          <a:stretch/>
        </p:blipFill>
        <p:spPr bwMode="auto">
          <a:xfrm>
            <a:off x="0" y="1052736"/>
            <a:ext cx="704538" cy="3154966"/>
          </a:xfrm>
          <a:prstGeom prst="rect">
            <a:avLst/>
          </a:prstGeom>
          <a:noFill/>
        </p:spPr>
      </p:pic>
      <p:pic>
        <p:nvPicPr>
          <p:cNvPr id="2050" name="Picture 2" descr="C:\Users\Анастасия\Downloads\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907381" y="6381328"/>
            <a:ext cx="1161826" cy="365125"/>
          </a:xfrm>
        </p:spPr>
        <p:txBody>
          <a:bodyPr/>
          <a:lstStyle/>
          <a:p>
            <a:fld id="{E6E779D4-4856-44AD-89D4-74466ABAA9B0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107505" y="209640"/>
            <a:ext cx="6957744" cy="1224136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 РАБОТА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ТЕРРИТОРИАЛЬНОЙ ОРГАНИЗАЦИИ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-816590" y="1637594"/>
            <a:ext cx="484632" cy="61836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33490" y="3744558"/>
            <a:ext cx="6747782" cy="1938992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первичных организаций Профсоюза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общеобразовательных организаций,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 МДОУ «Солнышко»,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МУ ДО ДЮСШ Красночикойского района,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536" y="2143946"/>
            <a:ext cx="783594" cy="257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927701257"/>
              </p:ext>
            </p:extLst>
          </p:nvPr>
        </p:nvGraphicFramePr>
        <p:xfrm>
          <a:off x="329843" y="1515128"/>
          <a:ext cx="8064896" cy="191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811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Татьяна\Desktop\slide_1.jpg"/>
          <p:cNvPicPr>
            <a:picLocks noChangeAspect="1" noChangeArrowheads="1"/>
          </p:cNvPicPr>
          <p:nvPr/>
        </p:nvPicPr>
        <p:blipFill rotWithShape="1">
          <a:blip r:embed="rId2" cstate="print"/>
          <a:srcRect l="-4099" t="49449" r="96393" b="2592"/>
          <a:stretch/>
        </p:blipFill>
        <p:spPr bwMode="auto">
          <a:xfrm>
            <a:off x="0" y="1052736"/>
            <a:ext cx="704538" cy="3154966"/>
          </a:xfrm>
          <a:prstGeom prst="rect">
            <a:avLst/>
          </a:prstGeom>
          <a:noFill/>
        </p:spPr>
      </p:pic>
      <p:pic>
        <p:nvPicPr>
          <p:cNvPr id="2050" name="Picture 2" descr="C:\Users\Анастасия\Downloads\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2" y="0"/>
            <a:ext cx="9159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907381" y="6381328"/>
            <a:ext cx="1161826" cy="365125"/>
          </a:xfrm>
        </p:spPr>
        <p:txBody>
          <a:bodyPr/>
          <a:lstStyle/>
          <a:p>
            <a:fld id="{E6E779D4-4856-44AD-89D4-74466ABAA9B0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199728" y="175440"/>
            <a:ext cx="7017975" cy="1347152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61000">
                <a:srgbClr val="C1E6E5"/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ПРОФСОЮЗНОЕ ЧЛЕНСТВО КРАСНОЧИКОЙСКОЙ ТЕРРИТОРИАЛЬНОЙ ОРГАНИЗАЦИИ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1869" y="1814611"/>
            <a:ext cx="3439264" cy="1631216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15.05.2024г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17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первичных профсоюзных организациях состоят на учете 458 членов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 (59,6%)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89633" y="1814611"/>
            <a:ext cx="3260827" cy="1631216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01.01.2024г.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членов Профсоюза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 507 чел. (60,5%).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крае – 51,8%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2485" y="3703646"/>
            <a:ext cx="7416824" cy="1008112"/>
          </a:xfrm>
          <a:prstGeom prst="round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лет 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ыбыло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профсоюза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личным заявлениям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108 чел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вступило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профсоюз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работающих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 человек.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995584"/>
            <a:ext cx="8568951" cy="1631216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2019 году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численность членов профсоюза уменьшилась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145 чел. (24%),  в том числе: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работников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40%,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педагогов до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лет - на 40%, что составило 45 человек.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6,2% увеличилась доля  вспомогательного персонала. </a:t>
            </a:r>
          </a:p>
        </p:txBody>
      </p:sp>
    </p:spTree>
    <p:extLst>
      <p:ext uri="{BB962C8B-B14F-4D97-AF65-F5344CB8AC3E}">
        <p14:creationId xmlns:p14="http://schemas.microsoft.com/office/powerpoint/2010/main" val="270759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фо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0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899592" y="952780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892034" y="1880828"/>
            <a:ext cx="6192688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100 %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ЗАХАРОВСКАЯ СОШ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7087" y="3655876"/>
            <a:ext cx="7416824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96,8 %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– ВЕРХНЕШЕРГОЛЬДЖИНСКАЯ СОШ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2034" y="2713308"/>
            <a:ext cx="6128237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/>
              <a:t>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– БОЛЬШЕРЕЧЕНСКАЯ СОШ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99592" y="4579012"/>
            <a:ext cx="6192688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/>
              <a:t>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95,9 % 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КОРОТКОВСКАЯ СОШ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88776" y="5467194"/>
            <a:ext cx="6814320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90,9 %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УПРАВЛЕНИЕ ОБРАЗОВАНИЯ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765139" y="6381328"/>
            <a:ext cx="6336704" cy="0"/>
          </a:xfrm>
          <a:prstGeom prst="straightConnector1">
            <a:avLst/>
          </a:prstGeom>
          <a:ln w="44450">
            <a:solidFill>
              <a:srgbClr val="0070C0"/>
            </a:solidFill>
            <a:beve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779D4-4856-44AD-89D4-74466ABAA9B0}" type="slidenum">
              <a:rPr lang="ru-RU" sz="1600" smtClean="0">
                <a:solidFill>
                  <a:schemeClr val="bg1"/>
                </a:solidFill>
              </a:rPr>
              <a:pPr/>
              <a:t>9</a:t>
            </a:fld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899592" y="74556"/>
            <a:ext cx="6120679" cy="1554244"/>
          </a:xfrm>
          <a:prstGeom prst="flowChartAlternateProcess">
            <a:avLst/>
          </a:prstGeom>
          <a:gradFill flip="none" rotWithShape="1">
            <a:gsLst>
              <a:gs pos="0">
                <a:srgbClr val="CCFFFF"/>
              </a:gs>
              <a:gs pos="52000">
                <a:srgbClr val="C1E6E5"/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ПРОФСОЮЗНОЕ ЧЛЕНСТВО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КРАСНОЧИКОЙСКОЙ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ТЕРРИТОРИАЛЬНОЙ ОРГАНИЗАЦИИ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30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3846</TotalTime>
  <Words>2706</Words>
  <Application>Microsoft Office PowerPoint</Application>
  <PresentationFormat>Экран (4:3)</PresentationFormat>
  <Paragraphs>879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0" baseType="lpstr">
      <vt:lpstr>SimSun</vt:lpstr>
      <vt:lpstr>Arial</vt:lpstr>
      <vt:lpstr>Calibri</vt:lpstr>
      <vt:lpstr>Cambria Math</vt:lpstr>
      <vt:lpstr>Candara</vt:lpstr>
      <vt:lpstr>Century Schoolbook</vt:lpstr>
      <vt:lpstr>Simplified Arabic</vt:lpstr>
      <vt:lpstr>Symbol</vt:lpstr>
      <vt:lpstr>Times New Roman</vt:lpstr>
      <vt:lpstr>Wingdings</vt:lpstr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Светлана</cp:lastModifiedBy>
  <cp:revision>248</cp:revision>
  <dcterms:created xsi:type="dcterms:W3CDTF">2018-11-05T01:19:21Z</dcterms:created>
  <dcterms:modified xsi:type="dcterms:W3CDTF">2025-04-16T04:44:45Z</dcterms:modified>
</cp:coreProperties>
</file>