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81952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1800" b="1" i="1" dirty="0" err="1">
                <a:latin typeface="Times New Roman"/>
                <a:ea typeface="Times New Roman"/>
                <a:cs typeface="Times New Roman"/>
              </a:rPr>
              <a:t>Шелопугинская</a:t>
            </a: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 территориальная организация Профессионального союза работников народного образования и науки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r>
              <a:rPr lang="ru-RU" sz="1800" b="1" i="1" dirty="0">
                <a:latin typeface="Times New Roman"/>
                <a:ea typeface="Times New Roman"/>
              </a:rPr>
              <a:t>Российской Федерации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Prof\Desktop\Публичный отчет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2" y="1638300"/>
            <a:ext cx="5972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79008" y="3223559"/>
            <a:ext cx="78598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i="1" dirty="0" smtClean="0">
                <a:latin typeface="Times New Roman"/>
                <a:ea typeface="Times New Roman"/>
                <a:cs typeface="Times New Roman"/>
              </a:rPr>
              <a:t>2023г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2083296" cy="729316"/>
          </a:xfrm>
          <a:prstGeom prst="rect">
            <a:avLst/>
          </a:prstGeom>
        </p:spPr>
      </p:pic>
      <p:pic>
        <p:nvPicPr>
          <p:cNvPr id="7" name="Рисунок 6" descr="C:\Users\User\Desktop\тур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4" y="4941168"/>
            <a:ext cx="3312368" cy="179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Логотип года педагога и наставника 20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6" y="1412776"/>
            <a:ext cx="228600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учителя\Акция 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r="24727" b="19818"/>
          <a:stretch/>
        </p:blipFill>
        <p:spPr bwMode="auto">
          <a:xfrm>
            <a:off x="3995935" y="5013176"/>
            <a:ext cx="1728193" cy="1725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User\Desktop\IMG-20231109-WA000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8" t="34909" r="30557" b="33727"/>
          <a:stretch/>
        </p:blipFill>
        <p:spPr bwMode="auto">
          <a:xfrm>
            <a:off x="356049" y="2852936"/>
            <a:ext cx="1698625" cy="1771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User\Desktop\IMG-20231108-WA0031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6409" r="6528" b="20263"/>
          <a:stretch/>
        </p:blipFill>
        <p:spPr bwMode="auto">
          <a:xfrm>
            <a:off x="6237957" y="4941167"/>
            <a:ext cx="2650490" cy="17976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57" y="1124744"/>
            <a:ext cx="2726531" cy="2098815"/>
          </a:xfrm>
          <a:prstGeom prst="rect">
            <a:avLst/>
          </a:prstGeom>
          <a:noFill/>
        </p:spPr>
      </p:pic>
      <p:pic>
        <p:nvPicPr>
          <p:cNvPr id="14" name="Рисунок 13" descr="C:\Users\User\Desktop\ГПиН блокнот_1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84984"/>
            <a:ext cx="1584176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2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1988840"/>
            <a:ext cx="7408862" cy="5760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ветеранами педагогического труда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82089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867272" cy="883915"/>
          </a:xfrm>
          <a:prstGeom prst="rect">
            <a:avLst/>
          </a:prstGeom>
        </p:spPr>
      </p:pic>
      <p:pic>
        <p:nvPicPr>
          <p:cNvPr id="6" name="Рисунок 5" descr="C:\Users\User\Desktop\IMG-20231108-WA00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30" y="2547303"/>
            <a:ext cx="2635106" cy="1457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2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380038"/>
            <a:ext cx="7408333" cy="136815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Значимые мероприятия  в Год педагога и наставника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Значимые мероприятия в год педагога и наставника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645024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марта Год педагога и наставника стартовал и в  Шелопугинском районе. На церемонии открытия в сельском Доме культуры. В концертном зале собрались учителя и воспитатели образовательных учреждений Шелопугинского района, руководители и представители администрации района, Комитета образования,  ветераны педагогического труда, гости.</a:t>
            </a:r>
          </a:p>
        </p:txBody>
      </p:sp>
      <p:pic>
        <p:nvPicPr>
          <p:cNvPr id="5" name="Рисунок 4" descr="C:\Users\User\Desktop\Логотип года педагога и наставника 20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79074"/>
            <a:ext cx="2502024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ГПиН блокнот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3327"/>
            <a:ext cx="1944216" cy="1656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шаблоны проф\эмблема Профс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1728192" cy="648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811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86204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Открытие года педагога и наставника</a:t>
            </a:r>
            <a:endParaRPr lang="ru-RU" dirty="0"/>
          </a:p>
        </p:txBody>
      </p:sp>
      <p:pic>
        <p:nvPicPr>
          <p:cNvPr id="4" name="Рисунок 3" descr="C:\Users\User\AppData\Local\Temp\Rar$DIa0.115\открытие ГПиН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312368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Temp\Rar$DIa0.676\г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" r="-1194" b="8517"/>
          <a:stretch/>
        </p:blipFill>
        <p:spPr bwMode="auto">
          <a:xfrm>
            <a:off x="4932040" y="3501008"/>
            <a:ext cx="3937917" cy="2606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шаблоны проф\эмблема Профс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1872208" cy="716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4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Закрытие года педагога и наставника</a:t>
            </a:r>
            <a:endParaRPr lang="ru-RU" dirty="0"/>
          </a:p>
        </p:txBody>
      </p:sp>
      <p:pic>
        <p:nvPicPr>
          <p:cNvPr id="4" name="Рисунок 3" descr="C:\Users\User\AppData\Local\Temp\Rar$DIa0.163\г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13467" r="1763" b="9100"/>
          <a:stretch/>
        </p:blipFill>
        <p:spPr bwMode="auto">
          <a:xfrm>
            <a:off x="251520" y="1988840"/>
            <a:ext cx="4257675" cy="2305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 descr="C:\Users\User\AppData\Local\Temp\Rar$DIa0.599\г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2952328" cy="2050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шаблоны проф\эмблема Профс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1728192" cy="644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445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этой памяти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верны</a:t>
            </a:r>
            <a:endParaRPr lang="ru-RU" dirty="0"/>
          </a:p>
        </p:txBody>
      </p:sp>
      <p:pic>
        <p:nvPicPr>
          <p:cNvPr id="4" name="Рисунок 3" descr="C:\Users\User\Desktop\шаблоны проф\эмблема Профс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1728192" cy="7887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916832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Героев своих чтит и помнит страна!</a:t>
            </a:r>
          </a:p>
          <a:p>
            <a:r>
              <a:rPr lang="ru-RU" dirty="0"/>
              <a:t>Победу мы ждали так долго!</a:t>
            </a:r>
          </a:p>
          <a:p>
            <a:r>
              <a:rPr lang="ru-RU" dirty="0"/>
              <a:t>На мраморных стенах - их имена, </a:t>
            </a:r>
          </a:p>
          <a:p>
            <a:r>
              <a:rPr lang="ru-RU" dirty="0"/>
              <a:t>На черных костюмах - их ордена, </a:t>
            </a:r>
          </a:p>
          <a:p>
            <a:r>
              <a:rPr lang="ru-RU" dirty="0"/>
              <a:t>   Под пламенным сердцем – осколок…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3573016"/>
            <a:ext cx="3888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22 июня 2023 года в селе Нижняя Шахтама был открыт </a:t>
            </a:r>
          </a:p>
          <a:p>
            <a:r>
              <a:rPr lang="ru-RU" dirty="0"/>
              <a:t> мемориал воинам-землякам участникам в </a:t>
            </a:r>
          </a:p>
          <a:p>
            <a:r>
              <a:rPr lang="ru-RU" dirty="0"/>
              <a:t>Великой Отечественной войне. </a:t>
            </a:r>
          </a:p>
          <a:p>
            <a:r>
              <a:rPr lang="ru-RU" dirty="0"/>
              <a:t>В открытии этого мемориала активное </a:t>
            </a:r>
          </a:p>
          <a:p>
            <a:r>
              <a:rPr lang="ru-RU" dirty="0"/>
              <a:t>участие приняли члены Профсоюза </a:t>
            </a:r>
          </a:p>
          <a:p>
            <a:r>
              <a:rPr lang="ru-RU" dirty="0"/>
              <a:t>Комитета образования и учителя</a:t>
            </a:r>
          </a:p>
          <a:p>
            <a:r>
              <a:rPr lang="ru-RU" dirty="0"/>
              <a:t> МОУ Нижне-</a:t>
            </a:r>
            <a:r>
              <a:rPr lang="ru-RU" dirty="0" err="1"/>
              <a:t>Шахтаминская</a:t>
            </a:r>
            <a:r>
              <a:rPr lang="ru-RU" dirty="0"/>
              <a:t> ООШ</a:t>
            </a:r>
          </a:p>
        </p:txBody>
      </p:sp>
      <p:pic>
        <p:nvPicPr>
          <p:cNvPr id="7" name="Объект 6" descr="C:\Users\User\Desktop\Все мероприятия\Мероприятия 2023\Открытие мемориала 2023\38f13ef1-e934-49d4-a9e5-a3d31bc3d209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6" y="3501008"/>
            <a:ext cx="3325010" cy="3040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592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264696"/>
          </a:xfrm>
        </p:spPr>
      </p:pic>
    </p:spTree>
    <p:extLst>
      <p:ext uri="{BB962C8B-B14F-4D97-AF65-F5344CB8AC3E}">
        <p14:creationId xmlns:p14="http://schemas.microsoft.com/office/powerpoint/2010/main" val="31308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Основные направления </a:t>
            </a:r>
            <a:r>
              <a:rPr lang="ru-RU" sz="2400" b="1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деятельности </a:t>
            </a:r>
            <a:r>
              <a:rPr lang="ru-RU" sz="2400" b="1" dirty="0" err="1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Шелопугинской</a:t>
            </a:r>
            <a:r>
              <a:rPr lang="ru-RU" sz="2400" b="1" dirty="0" smtClean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 территориальной организации Профессионального союза работников народного образования и науки Российской Федерации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76872"/>
            <a:ext cx="835292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72008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545469"/>
              </p:ext>
            </p:extLst>
          </p:nvPr>
        </p:nvGraphicFramePr>
        <p:xfrm>
          <a:off x="323528" y="2492896"/>
          <a:ext cx="8424937" cy="3024339"/>
        </p:xfrm>
        <a:graphic>
          <a:graphicData uri="http://schemas.openxmlformats.org/drawingml/2006/table">
            <a:tbl>
              <a:tblPr firstRow="1" firstCol="1" bandRow="1"/>
              <a:tblGrid>
                <a:gridCol w="2808019"/>
                <a:gridCol w="2808019"/>
                <a:gridCol w="2808899"/>
              </a:tblGrid>
              <a:tr h="27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2023 </a:t>
                      </a: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 первичных профсоюзных организаций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Всего работающих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341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Педагогических работников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Молодых специалистов (до 35 лет)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Членов Профсоюза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Педагогических работников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Молодых специалистов (до 35 лет)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Охват профсоюзным членством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53,1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Охват профсоюзным членством  молодых специалистов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40,0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Статистические данные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1795264" cy="5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2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Социальное партнерство</a:t>
            </a:r>
            <a:endParaRPr lang="ru-RU" dirty="0"/>
          </a:p>
        </p:txBody>
      </p:sp>
      <p:pic>
        <p:nvPicPr>
          <p:cNvPr id="4" name="Объект 3" descr="C:\Users\Prof\Desktop\шаблоны\заседания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39952" y="2060848"/>
            <a:ext cx="36004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813690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512168" cy="59588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528392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4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Правозащитная работа</a:t>
            </a:r>
            <a:endParaRPr lang="ru-RU" dirty="0"/>
          </a:p>
        </p:txBody>
      </p:sp>
      <p:pic>
        <p:nvPicPr>
          <p:cNvPr id="4" name="Объект 3" descr="C:\Users\Prof\Desktop\шаблоны\листовка право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988840"/>
            <a:ext cx="8496944" cy="41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7"/>
            <a:ext cx="172819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Охрана труда</a:t>
            </a:r>
            <a:endParaRPr lang="ru-RU" dirty="0"/>
          </a:p>
        </p:txBody>
      </p:sp>
      <p:pic>
        <p:nvPicPr>
          <p:cNvPr id="4" name="Объект 3" descr="C:\Users\Prof\Desktop\ОТ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2030" y="2060848"/>
            <a:ext cx="5067878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83529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24384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69" y="3876675"/>
            <a:ext cx="1935311" cy="77646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членов Профсоюза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3" b="9080"/>
          <a:stretch/>
        </p:blipFill>
        <p:spPr bwMode="auto">
          <a:xfrm>
            <a:off x="0" y="2239145"/>
            <a:ext cx="9144000" cy="444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368152" cy="73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Информационная работа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3828620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835292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440160" cy="667891"/>
          </a:xfrm>
          <a:prstGeom prst="rect">
            <a:avLst/>
          </a:prstGeom>
        </p:spPr>
      </p:pic>
      <p:pic>
        <p:nvPicPr>
          <p:cNvPr id="6" name="Рисунок 5" descr="C:\Users\User\Desktop\170893123897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r="10868" b="9585"/>
          <a:stretch/>
        </p:blipFill>
        <p:spPr bwMode="auto">
          <a:xfrm rot="5400000">
            <a:off x="864290" y="1664102"/>
            <a:ext cx="2270760" cy="2776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93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молодежью</a:t>
            </a:r>
            <a:endParaRPr lang="ru-RU" dirty="0"/>
          </a:p>
        </p:txBody>
      </p:sp>
      <p:pic>
        <p:nvPicPr>
          <p:cNvPr id="4" name="Объект 3" descr="https://avatars.mds.yandex.net/i?id=13b0eb90f3ea8ffa5573ea77da9d3187d8c9c296-4120868-images-thumbs&amp;n=1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9969" y="1844825"/>
            <a:ext cx="4572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835292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011288" cy="811907"/>
          </a:xfrm>
          <a:prstGeom prst="rect">
            <a:avLst/>
          </a:prstGeom>
        </p:spPr>
      </p:pic>
      <p:pic>
        <p:nvPicPr>
          <p:cNvPr id="6" name="Рисунок 5" descr="C:\Users\User\Desktop\тур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8"/>
            <a:ext cx="2174240" cy="2289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Все мероприятия\Мероприятия 2023\День молодежи КВН 2023\День молодежи Шел 2023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18253" r="13939" b="34272"/>
          <a:stretch/>
        </p:blipFill>
        <p:spPr bwMode="auto">
          <a:xfrm>
            <a:off x="223100" y="1556792"/>
            <a:ext cx="2908740" cy="2073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User\Desktop\Все мероприятия\Мероприятия 2023\День молодежи КВН 2023\Д.М. 202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1" t="19540" r="25478" b="33334"/>
          <a:stretch/>
        </p:blipFill>
        <p:spPr bwMode="auto">
          <a:xfrm>
            <a:off x="6804248" y="4149080"/>
            <a:ext cx="2102232" cy="1259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96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499</TotalTime>
  <Words>214</Words>
  <Application>Microsoft Office PowerPoint</Application>
  <PresentationFormat>Экран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Шелопугинская территориальная организация Профессионального союза работников народного образования и науки Российской Федерации</vt:lpstr>
      <vt:lpstr>Основные направления деятельности Шелопугинской территориальной организации Профессионального союза работников народного образования и науки Российской Федерации</vt:lpstr>
      <vt:lpstr>Статистические данные</vt:lpstr>
      <vt:lpstr>Социальное партнерство</vt:lpstr>
      <vt:lpstr>Правозащитная работа</vt:lpstr>
      <vt:lpstr>Охрана труда</vt:lpstr>
      <vt:lpstr>Права членов Профсоюза</vt:lpstr>
      <vt:lpstr>Информационная работа</vt:lpstr>
      <vt:lpstr>Работа с молодежью</vt:lpstr>
      <vt:lpstr>Работа с ветеранами педагогического труда</vt:lpstr>
      <vt:lpstr>Значимые мероприятия в год педагога и наставника</vt:lpstr>
      <vt:lpstr>Открытие года педагога и наставника</vt:lpstr>
      <vt:lpstr>Закрытие года педагога и наставника</vt:lpstr>
      <vt:lpstr>Мы этой памяти верны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2022-08-29T06:59:10Z</dcterms:created>
  <dcterms:modified xsi:type="dcterms:W3CDTF">2024-03-01T00:59:32Z</dcterms:modified>
</cp:coreProperties>
</file>