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3" r:id="rId5"/>
    <p:sldId id="265" r:id="rId6"/>
    <p:sldId id="266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3B068-D4FB-42F6-A07F-C75C24DE0781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5449-E0CC-45DD-A8BC-2039A644F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25449-E0CC-45DD-A8BC-2039A644F2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7DE0-EF0C-4E31-A5AD-6CA12A6A9014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172B-9003-419C-9E32-85376BCC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7859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ahnschrift Light Condensed" pitchFamily="34" charset="0"/>
              </a:rPr>
              <a:t>Молодёжный образовательный форум: итоги работы летней профсоюзной школы</a:t>
            </a:r>
            <a:endParaRPr lang="ru-RU" sz="3600" b="1" dirty="0">
              <a:latin typeface="Bahnschrift Ligh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00768"/>
            <a:ext cx="6400800" cy="100013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</a:rPr>
              <a:t>26 июня  – 2 июля 2018г. 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оз. </a:t>
            </a:r>
            <a:r>
              <a:rPr lang="ru-RU" sz="1800" i="1" dirty="0" err="1" smtClean="0">
                <a:solidFill>
                  <a:schemeClr val="tx1"/>
                </a:solidFill>
              </a:rPr>
              <a:t>Арахлей</a:t>
            </a:r>
            <a:r>
              <a:rPr lang="ru-RU" sz="1800" i="1" dirty="0" smtClean="0">
                <a:solidFill>
                  <a:schemeClr val="tx1"/>
                </a:solidFill>
              </a:rPr>
              <a:t> ДОЛ «Трудовые резервы»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\\Server\общая\Сеть\ОПЕРАТИВНОЕ ФОТО\Фото Арахлей\IMG_54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СМП Читинский район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367338"/>
            <a:ext cx="6429420" cy="8048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Название проекта : </a:t>
            </a:r>
            <a:r>
              <a:rPr lang="ru-RU" sz="2400" b="1" dirty="0" smtClean="0">
                <a:solidFill>
                  <a:schemeClr val="accent1"/>
                </a:solidFill>
              </a:rPr>
              <a:t>«Шагая по родному краю»</a:t>
            </a:r>
          </a:p>
          <a:p>
            <a:pPr algn="ctr"/>
            <a:r>
              <a:rPr lang="ru-RU" sz="1800" dirty="0" err="1" smtClean="0">
                <a:solidFill>
                  <a:schemeClr val="accent1"/>
                </a:solidFill>
              </a:rPr>
              <a:t>Дондокова</a:t>
            </a:r>
            <a:r>
              <a:rPr lang="ru-RU" sz="1800" dirty="0" smtClean="0">
                <a:solidFill>
                  <a:schemeClr val="accent1"/>
                </a:solidFill>
              </a:rPr>
              <a:t> Виктория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\\Server\общая\Сеть\ОПЕРАТИВНОЕ ФОТО\Фото Арахлей\3-4 день\IMG_56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357290" y="142852"/>
            <a:ext cx="6429420" cy="458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СМП </a:t>
            </a:r>
            <a:r>
              <a:rPr lang="ru-RU" sz="2400" dirty="0" err="1" smtClean="0">
                <a:solidFill>
                  <a:schemeClr val="tx2"/>
                </a:solidFill>
              </a:rPr>
              <a:t>Могойтуйский</a:t>
            </a:r>
            <a:r>
              <a:rPr lang="ru-RU" sz="2400" dirty="0" smtClean="0">
                <a:solidFill>
                  <a:schemeClr val="tx2"/>
                </a:solidFill>
              </a:rPr>
              <a:t> район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643578"/>
            <a:ext cx="6357982" cy="9286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Название проекта : </a:t>
            </a:r>
            <a:r>
              <a:rPr lang="ru-RU" sz="2400" b="1" dirty="0" smtClean="0">
                <a:solidFill>
                  <a:schemeClr val="accent1"/>
                </a:solidFill>
              </a:rPr>
              <a:t>«</a:t>
            </a:r>
            <a:r>
              <a:rPr lang="ru-RU" sz="2400" b="1" dirty="0" err="1" smtClean="0">
                <a:solidFill>
                  <a:schemeClr val="accent1"/>
                </a:solidFill>
              </a:rPr>
              <a:t>ПрофСтартАп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</a:p>
          <a:p>
            <a:pPr algn="ctr"/>
            <a:r>
              <a:rPr lang="ru-RU" sz="2000" dirty="0" err="1" smtClean="0">
                <a:solidFill>
                  <a:schemeClr val="accent1"/>
                </a:solidFill>
              </a:rPr>
              <a:t>Чойбсонова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Гарма-Ханда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\\Server\общая\Сеть\ОПЕРАТИВНОЕ ФОТО\Фото Арахлей\3-4 день\IMG_57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643042" y="142852"/>
            <a:ext cx="5921398" cy="487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43512"/>
            <a:ext cx="5486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СМП г. Чита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643578"/>
            <a:ext cx="7715304" cy="10715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Название проекта: </a:t>
            </a:r>
            <a:r>
              <a:rPr lang="ru-RU" sz="2000" b="1" dirty="0" smtClean="0">
                <a:solidFill>
                  <a:schemeClr val="accent1"/>
                </a:solidFill>
              </a:rPr>
              <a:t>«Школа правового ориентирования молодого педагога»</a:t>
            </a:r>
          </a:p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Рычкова Наталья</a:t>
            </a:r>
          </a:p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 descr="\\Server\общая\Сеть\ОПЕРАТИВНОЕ ФОТО\Фото Арахлей\3-4 день\IMG_57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142976" y="214289"/>
            <a:ext cx="6129342" cy="4996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Участники профсоюзного проекта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Server\общая\Сеть\ОПЕРАТИВНОЕ ФОТО\Фото Арахлей\3-4 день\IMG_5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66797"/>
            <a:ext cx="8109380" cy="5406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День пятый: «Всё зависит от нас самих»</a:t>
            </a: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2200" i="1" dirty="0" smtClean="0">
                <a:solidFill>
                  <a:schemeClr val="accent1"/>
                </a:solidFill>
              </a:rPr>
              <a:t>Профсоюзная мастерская</a:t>
            </a:r>
            <a:br>
              <a:rPr lang="ru-RU" sz="2200" i="1" dirty="0" smtClean="0">
                <a:solidFill>
                  <a:schemeClr val="accent1"/>
                </a:solidFill>
              </a:rPr>
            </a:br>
            <a:r>
              <a:rPr lang="ru-RU" sz="2200" i="1" dirty="0" smtClean="0">
                <a:solidFill>
                  <a:schemeClr val="accent1"/>
                </a:solidFill>
              </a:rPr>
              <a:t> «В лабиринте жизненных </a:t>
            </a:r>
            <a:r>
              <a:rPr lang="ru-RU" sz="2200" i="1" dirty="0" err="1" smtClean="0">
                <a:solidFill>
                  <a:schemeClr val="accent1"/>
                </a:solidFill>
              </a:rPr>
              <a:t>ситуаций-выход</a:t>
            </a:r>
            <a:r>
              <a:rPr lang="ru-RU" sz="2200" i="1" dirty="0" smtClean="0">
                <a:solidFill>
                  <a:schemeClr val="accent1"/>
                </a:solidFill>
              </a:rPr>
              <a:t> есть!»</a:t>
            </a:r>
            <a:r>
              <a:rPr lang="ru-RU" sz="4800" dirty="0" smtClean="0">
                <a:solidFill>
                  <a:schemeClr val="accent1"/>
                </a:solidFill>
              </a:rPr>
              <a:t/>
            </a:r>
            <a:br>
              <a:rPr lang="ru-RU" sz="4800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5362" name="Picture 2" descr="\\Server\общая\Сеть\ОПЕРАТИВНОЕ ФОТО\Фото Арахлей\3-4 день\IMG_57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000528" cy="2762269"/>
          </a:xfrm>
          <a:prstGeom prst="rect">
            <a:avLst/>
          </a:prstGeom>
          <a:noFill/>
        </p:spPr>
      </p:pic>
      <p:pic>
        <p:nvPicPr>
          <p:cNvPr id="8" name="Рисунок 7" descr="\\Server\общая\Сеть\ОПЕРАТИВНОЕ ФОТО\Фото Арахлей\3-4 день\IMG_57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00570"/>
            <a:ext cx="3214710" cy="2257590"/>
          </a:xfrm>
          <a:prstGeom prst="rect">
            <a:avLst/>
          </a:prstGeom>
          <a:noFill/>
        </p:spPr>
      </p:pic>
      <p:pic>
        <p:nvPicPr>
          <p:cNvPr id="9" name="Рисунок 8" descr="\\Server\общая\Сеть\ОПЕРАТИВНОЕ ФОТО\Фото Арахлей\3-4 день\IMG_57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500174"/>
            <a:ext cx="403248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Server\общая\Сеть\ОПЕРАТИВНОЕ ФОТО\Фото Арахлей\3-4 день\IMG_59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1" y="4357694"/>
            <a:ext cx="357190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Server\общая\Сеть\ОПЕРАТИВНОЕ ФОТО\Фото Арахлей\3-4 день\IMG_58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286124"/>
            <a:ext cx="392909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День шестой : «</a:t>
            </a:r>
            <a:r>
              <a:rPr lang="en-US" sz="2800" b="1" dirty="0" smtClean="0">
                <a:solidFill>
                  <a:schemeClr val="tx2"/>
                </a:solidFill>
              </a:rPr>
              <a:t>PRO </a:t>
            </a:r>
            <a:r>
              <a:rPr lang="ru-RU" sz="2800" b="1" dirty="0" smtClean="0">
                <a:solidFill>
                  <a:schemeClr val="tx2"/>
                </a:solidFill>
              </a:rPr>
              <a:t>движение: вместе в будущее»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«Знай свои права!»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6" name="Содержимое 5" descr="\\Server\общая\Сеть\ОПЕРАТИВНОЕ ФОТО\Фото Арахлей\3-4 день\IMG_58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03728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Server\общая\Сеть\ОПЕРАТИВНОЕ ФОТО\Фото Арахлей\3-4 день\IMG_5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\\Server\общая\Сеть\ОПЕРАТИВНОЕ ФОТО\Фото Арахлей\3-4 день\IMG_58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68" y="3571852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Встречи с руководителями края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\\Server\общая\Сеть\ОПЕРАТИВНОЕ ФОТО\Фото Арахлей\3-4 день\IMG_58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G-f61c0a234c2a1c89c302814c6e37012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167184" cy="2989524"/>
          </a:xfrm>
          <a:prstGeom prst="rect">
            <a:avLst/>
          </a:prstGeom>
          <a:noFill/>
        </p:spPr>
      </p:pic>
      <p:pic>
        <p:nvPicPr>
          <p:cNvPr id="6" name="Рисунок 5" descr="\\Server\общая\Сеть\ОПЕРАТИВНОЕ ФОТО\Фото Арахлей\IMG_55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00504"/>
            <a:ext cx="457203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Отдых и спортивные состязания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\\Server\общая\Сеть\ОПЕРАТИВНОЕ ФОТО\Фото Арахлей\3-4 день\img-4c4758cce0510c4119c41f057f401952-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2700348" cy="449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Server\общая\Сеть\ОПЕРАТИВНОЕ ФОТО\Фото Арахлей\3-4 день\IMG_5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Server\общая\Сеть\ОПЕРАТИВНОЕ ФОТО\Фото Арахлей\3-4 день\IMG_57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85860"/>
            <a:ext cx="3737250" cy="234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Server\общая\Сеть\ОПЕРАТИВНОЕ ФОТО\Фото Арахлей\3-4 день\IMG_56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\\Server\общая\Сеть\ОПЕРАТИВНОЕ ФОТО\молодёжный форум\форум\Форум_\IMG_39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46" y="3786190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Награждение участников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\\Server\общая\Сеть\ОПЕРАТИВНОЕ ФОТО\молодёжный форум\форум\Форум_\IMG_55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Server\общая\Сеть\ОПЕРАТИВНОЕ ФОТО\Фото Арахлей\3-4 день\IMG_5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1688" y="1285860"/>
            <a:ext cx="3572312" cy="238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Server\общая\Сеть\ОПЕРАТИВНОЕ ФОТО\Фото Арахлей\3-4 день\IMG_57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3000364" cy="22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\\Server\общая\Сеть\ОПЕРАТИВНОЕ ФОТО\молодёжный форум\форум\Форум_\IMG_55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330" y="4426649"/>
            <a:ext cx="3509670" cy="243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\\Server\общая\Сеть\ОПЕРАТИВНОЕ ФОТО\молодёжный форум\форум\Форум_\IMG_5578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857496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Отряд «</a:t>
            </a:r>
            <a:r>
              <a:rPr lang="ru-RU" dirty="0" err="1" smtClean="0">
                <a:solidFill>
                  <a:schemeClr val="accent1"/>
                </a:solidFill>
              </a:rPr>
              <a:t>ПрофсемьЯ</a:t>
            </a:r>
            <a:r>
              <a:rPr lang="ru-RU" dirty="0" smtClean="0">
                <a:solidFill>
                  <a:schemeClr val="accent1"/>
                </a:solidFill>
              </a:rPr>
              <a:t>»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chemeClr val="accent1"/>
                </a:solidFill>
              </a:rPr>
              <a:t>28 педагогов из 18 районов</a:t>
            </a:r>
            <a:endParaRPr lang="ru-RU" sz="3100" dirty="0">
              <a:solidFill>
                <a:schemeClr val="accent1"/>
              </a:solidFill>
            </a:endParaRPr>
          </a:p>
        </p:txBody>
      </p:sp>
      <p:pic>
        <p:nvPicPr>
          <p:cNvPr id="1029" name="Picture 5" descr="\\Server\общая\Сеть\Документы на Шестакову ЕВ\от Сазоновой В.Т\2018\АРАХЛЕЙ 2018\grXWGoVQfP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296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День первый- «Вперёд в будущее: от мыслей к действию!»</a:t>
            </a:r>
            <a:endParaRPr lang="ru-RU" dirty="0"/>
          </a:p>
        </p:txBody>
      </p:sp>
      <p:pic>
        <p:nvPicPr>
          <p:cNvPr id="3074" name="Picture 2" descr="C:\Users\User\Desktop\1 день\news1_bg_1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3643314"/>
            <a:ext cx="4582739" cy="3055159"/>
          </a:xfrm>
        </p:spPr>
      </p:pic>
      <p:pic>
        <p:nvPicPr>
          <p:cNvPr id="3075" name="Picture 3" descr="\\Server\общая\Сеть\ОПЕРАТИВНОЕ ФОТО\молодёжный форум\IMG_5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500174"/>
            <a:ext cx="4038600" cy="2929231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День второй- - «Кто, если не мы, сила поколения»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9382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Молодежь и Профсоюз: стратегия мотивации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4943" y="4286257"/>
            <a:ext cx="3929058" cy="1571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Учимся работать вместе!</a:t>
            </a:r>
          </a:p>
          <a:p>
            <a:pPr algn="ctr"/>
            <a:r>
              <a:rPr lang="ru-RU" b="0" dirty="0" smtClean="0">
                <a:solidFill>
                  <a:srgbClr val="0070C0"/>
                </a:solidFill>
              </a:rPr>
              <a:t>(организация работы Совета молодых педагогов)</a:t>
            </a: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1026" name="Picture 2" descr="\\Server\общая\Сеть\ОПЕРАТИВНОЕ ФОТО\Фото Арахлей\IMG_5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5250657" cy="3500438"/>
          </a:xfrm>
          <a:prstGeom prst="rect">
            <a:avLst/>
          </a:prstGeom>
          <a:noFill/>
        </p:spPr>
      </p:pic>
      <p:pic>
        <p:nvPicPr>
          <p:cNvPr id="1027" name="Picture 3" descr="\\Server\общая\Сеть\ОПЕРАТИВНОЕ ФОТО\Фото Арахлей\3-4 день\IMG_55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1500174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День третий: 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«Будущее здесь и сейчас: Я, Мы, Они»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i="1" dirty="0" smtClean="0"/>
              <a:t>Лучшие практики работы Советов молодых педагогов</a:t>
            </a: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50059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СМП г. Чита</a:t>
            </a:r>
          </a:p>
          <a:p>
            <a:r>
              <a:rPr lang="ru-RU" sz="2400" dirty="0" smtClean="0"/>
              <a:t>СМП Читинский район</a:t>
            </a:r>
          </a:p>
          <a:p>
            <a:r>
              <a:rPr lang="ru-RU" sz="2400" dirty="0" smtClean="0"/>
              <a:t>СМП </a:t>
            </a:r>
            <a:r>
              <a:rPr lang="ru-RU" sz="2400" dirty="0" err="1" smtClean="0"/>
              <a:t>Борзинский</a:t>
            </a:r>
            <a:r>
              <a:rPr lang="ru-RU" sz="2400" dirty="0" smtClean="0"/>
              <a:t> район;</a:t>
            </a:r>
          </a:p>
          <a:p>
            <a:r>
              <a:rPr lang="ru-RU" sz="2400" dirty="0" smtClean="0"/>
              <a:t>СМП Читинский район;</a:t>
            </a:r>
          </a:p>
          <a:p>
            <a:r>
              <a:rPr lang="ru-RU" sz="2400" dirty="0" smtClean="0"/>
              <a:t>СМП </a:t>
            </a:r>
            <a:r>
              <a:rPr lang="ru-RU" sz="2400" dirty="0" err="1" smtClean="0"/>
              <a:t>Шилкинский</a:t>
            </a:r>
            <a:r>
              <a:rPr lang="ru-RU" sz="2400" dirty="0" smtClean="0"/>
              <a:t> район:</a:t>
            </a:r>
          </a:p>
          <a:p>
            <a:r>
              <a:rPr lang="ru-RU" sz="2400" dirty="0" smtClean="0"/>
              <a:t>СМП </a:t>
            </a:r>
            <a:r>
              <a:rPr lang="ru-RU" sz="2400" dirty="0" err="1" smtClean="0"/>
              <a:t>Краснокаменский</a:t>
            </a:r>
            <a:r>
              <a:rPr lang="ru-RU" sz="2400" dirty="0" smtClean="0"/>
              <a:t> район;</a:t>
            </a:r>
          </a:p>
          <a:p>
            <a:r>
              <a:rPr lang="ru-RU" sz="2400" dirty="0" smtClean="0"/>
              <a:t>СМП </a:t>
            </a:r>
            <a:r>
              <a:rPr lang="ru-RU" sz="2400" dirty="0" err="1" smtClean="0"/>
              <a:t>Красночикойский</a:t>
            </a:r>
            <a:r>
              <a:rPr lang="ru-RU" sz="2400" dirty="0" smtClean="0"/>
              <a:t> район;</a:t>
            </a:r>
          </a:p>
          <a:p>
            <a:r>
              <a:rPr lang="ru-RU" sz="2400" dirty="0" smtClean="0"/>
              <a:t>СМП </a:t>
            </a:r>
            <a:r>
              <a:rPr lang="ru-RU" sz="2400" dirty="0" err="1" smtClean="0"/>
              <a:t>Могойтуйский</a:t>
            </a:r>
            <a:r>
              <a:rPr lang="ru-RU" sz="2400" dirty="0" smtClean="0"/>
              <a:t> район;</a:t>
            </a:r>
          </a:p>
          <a:p>
            <a:r>
              <a:rPr lang="ru-RU" sz="2400" dirty="0" smtClean="0"/>
              <a:t>СМП </a:t>
            </a:r>
            <a:r>
              <a:rPr lang="ru-RU" sz="2400" dirty="0" err="1" smtClean="0"/>
              <a:t>Ононский</a:t>
            </a:r>
            <a:r>
              <a:rPr lang="ru-RU" sz="2400" dirty="0" smtClean="0"/>
              <a:t> район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pic>
        <p:nvPicPr>
          <p:cNvPr id="5" name="Picture 2" descr="C:\Users\User\Desktop\3 день\лучшие практики работы\IMG_55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643182"/>
            <a:ext cx="578644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Интеллектуальная игра «</a:t>
            </a:r>
            <a:r>
              <a:rPr lang="en-US" dirty="0" smtClean="0">
                <a:solidFill>
                  <a:schemeClr val="tx2"/>
                </a:solidFill>
              </a:rPr>
              <a:t>PRO100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\\Server\общая\Сеть\ОПЕРАТИВНОЕ ФОТО\Фото Арахлей\3-4 день\IMG_5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30224"/>
            <a:ext cx="8891664" cy="592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</a:rPr>
              <a:t>День четвертый: «Мы раскрываем крылья, мы обретаем силы»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i="1" dirty="0" smtClean="0"/>
              <a:t>Час проектных решений (защита проектов).</a:t>
            </a:r>
            <a:endParaRPr lang="ru-RU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СМП </a:t>
            </a:r>
            <a:r>
              <a:rPr lang="ru-RU" dirty="0" err="1" smtClean="0"/>
              <a:t>Шилкинский</a:t>
            </a:r>
            <a:r>
              <a:rPr lang="ru-RU" dirty="0" smtClean="0"/>
              <a:t> район;</a:t>
            </a:r>
          </a:p>
          <a:p>
            <a:r>
              <a:rPr lang="ru-RU" dirty="0" smtClean="0"/>
              <a:t>СМП Читинский район;</a:t>
            </a:r>
          </a:p>
          <a:p>
            <a:r>
              <a:rPr lang="ru-RU" dirty="0" smtClean="0"/>
              <a:t>СМП </a:t>
            </a:r>
            <a:r>
              <a:rPr lang="ru-RU" dirty="0" err="1" smtClean="0"/>
              <a:t>Борзинский</a:t>
            </a:r>
            <a:r>
              <a:rPr lang="ru-RU" dirty="0" smtClean="0"/>
              <a:t> район;</a:t>
            </a:r>
          </a:p>
          <a:p>
            <a:r>
              <a:rPr lang="ru-RU" dirty="0" smtClean="0"/>
              <a:t>СМП Чернышевский район;</a:t>
            </a:r>
          </a:p>
          <a:p>
            <a:r>
              <a:rPr lang="ru-RU" dirty="0" smtClean="0"/>
              <a:t>СМП г. Чита</a:t>
            </a:r>
          </a:p>
          <a:p>
            <a:r>
              <a:rPr lang="ru-RU" dirty="0" smtClean="0"/>
              <a:t>СМП </a:t>
            </a:r>
            <a:r>
              <a:rPr lang="ru-RU" dirty="0" err="1" smtClean="0"/>
              <a:t>Могойтуйский</a:t>
            </a:r>
            <a:r>
              <a:rPr lang="ru-RU" dirty="0" smtClean="0"/>
              <a:t> район</a:t>
            </a:r>
            <a:endParaRPr lang="ru-RU" dirty="0"/>
          </a:p>
        </p:txBody>
      </p:sp>
      <p:pic>
        <p:nvPicPr>
          <p:cNvPr id="9" name="Содержимое 8" descr="\\Server\общая\Сеть\ОПЕРАТИВНОЕ ФОТО\Фото Арахлей\3-4 день\IMG_566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24125" y="2190926"/>
            <a:ext cx="53105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СМП </a:t>
            </a:r>
            <a:r>
              <a:rPr lang="ru-RU" sz="2400" dirty="0" err="1" smtClean="0">
                <a:solidFill>
                  <a:srgbClr val="0070C0"/>
                </a:solidFill>
              </a:rPr>
              <a:t>Борзинский</a:t>
            </a:r>
            <a:r>
              <a:rPr lang="ru-RU" sz="2400" dirty="0" smtClean="0">
                <a:solidFill>
                  <a:srgbClr val="0070C0"/>
                </a:solidFill>
              </a:rPr>
              <a:t> район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643578"/>
            <a:ext cx="7215238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Название  проекта: </a:t>
            </a:r>
            <a:r>
              <a:rPr lang="ru-RU" sz="2800" b="1" dirty="0" smtClean="0">
                <a:solidFill>
                  <a:srgbClr val="0070C0"/>
                </a:solidFill>
              </a:rPr>
              <a:t>«Профсоюз – это плюс!»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Цыдыпова </a:t>
            </a:r>
            <a:r>
              <a:rPr lang="ru-RU" sz="2000" dirty="0" err="1" smtClean="0">
                <a:solidFill>
                  <a:srgbClr val="0070C0"/>
                </a:solidFill>
              </a:rPr>
              <a:t>Уржина</a:t>
            </a:r>
            <a:r>
              <a:rPr lang="ru-RU" sz="2000" dirty="0" smtClean="0">
                <a:solidFill>
                  <a:srgbClr val="0070C0"/>
                </a:solidFill>
              </a:rPr>
              <a:t>, Кузнецов Андрей</a:t>
            </a:r>
          </a:p>
          <a:p>
            <a:endParaRPr lang="ru-RU" sz="2800" dirty="0"/>
          </a:p>
        </p:txBody>
      </p:sp>
      <p:pic>
        <p:nvPicPr>
          <p:cNvPr id="8194" name="Picture 2" descr="\\Server\общая\Сеть\ОПЕРАТИВНОЕ ФОТО\Фото Арахлей\3-4 день\IMG_56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285852" y="142852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СМП </a:t>
            </a:r>
            <a:r>
              <a:rPr lang="ru-RU" sz="2400" dirty="0" err="1" smtClean="0">
                <a:solidFill>
                  <a:schemeClr val="tx2"/>
                </a:solidFill>
              </a:rPr>
              <a:t>Шилкинский</a:t>
            </a:r>
            <a:r>
              <a:rPr lang="ru-RU" sz="2400" dirty="0" smtClean="0">
                <a:solidFill>
                  <a:schemeClr val="tx2"/>
                </a:solidFill>
              </a:rPr>
              <a:t> район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715016"/>
            <a:ext cx="6715172" cy="92869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</a:rPr>
              <a:t>Название проекта: «</a:t>
            </a:r>
            <a:r>
              <a:rPr lang="ru-RU" sz="2400" b="1" dirty="0" smtClean="0">
                <a:solidFill>
                  <a:schemeClr val="accent1"/>
                </a:solidFill>
              </a:rPr>
              <a:t>«Педагогический </a:t>
            </a:r>
            <a:r>
              <a:rPr lang="en-US" sz="2400" b="1" dirty="0" smtClean="0">
                <a:solidFill>
                  <a:schemeClr val="accent1"/>
                </a:solidFill>
              </a:rPr>
              <a:t>Startup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Пестова Ирина, </a:t>
            </a:r>
            <a:r>
              <a:rPr lang="ru-RU" sz="1800" dirty="0" err="1" smtClean="0">
                <a:solidFill>
                  <a:schemeClr val="accent1"/>
                </a:solidFill>
              </a:rPr>
              <a:t>Перфилова</a:t>
            </a:r>
            <a:r>
              <a:rPr lang="ru-RU" sz="1800" dirty="0" smtClean="0">
                <a:solidFill>
                  <a:schemeClr val="accent1"/>
                </a:solidFill>
              </a:rPr>
              <a:t> Александра</a:t>
            </a:r>
          </a:p>
          <a:p>
            <a:endParaRPr lang="ru-RU" dirty="0"/>
          </a:p>
        </p:txBody>
      </p:sp>
      <p:pic>
        <p:nvPicPr>
          <p:cNvPr id="10243" name="Picture 3" descr="\\Server\общая\Сеть\ОПЕРАТИВНОЕ ФОТО\Фото Арахлей\3-4 день\IMG_56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790" r="4790"/>
          <a:stretch>
            <a:fillRect/>
          </a:stretch>
        </p:blipFill>
        <p:spPr bwMode="auto">
          <a:xfrm>
            <a:off x="1418890" y="142875"/>
            <a:ext cx="6297948" cy="4643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256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Молодёжный образовательный форум: итоги работы летней профсоюзной школы</vt:lpstr>
      <vt:lpstr>Отряд «ПрофсемьЯ» 28 педагогов из 18 районов</vt:lpstr>
      <vt:lpstr>День первый- «Вперёд в будущее: от мыслей к действию!»</vt:lpstr>
      <vt:lpstr>День второй- - «Кто, если не мы, сила поколения»</vt:lpstr>
      <vt:lpstr>День третий:  «Будущее здесь и сейчас: Я, Мы, Они» Лучшие практики работы Советов молодых педагогов</vt:lpstr>
      <vt:lpstr>Интеллектуальная игра «PRO100»</vt:lpstr>
      <vt:lpstr>День четвертый: «Мы раскрываем крылья, мы обретаем силы» Час проектных решений (защита проектов).</vt:lpstr>
      <vt:lpstr>СМП Борзинский район</vt:lpstr>
      <vt:lpstr>СМП Шилкинский район</vt:lpstr>
      <vt:lpstr>СМП Читинский район</vt:lpstr>
      <vt:lpstr>СМП Могойтуйский район</vt:lpstr>
      <vt:lpstr>СМП г. Чита</vt:lpstr>
      <vt:lpstr>Участники профсоюзного проекта</vt:lpstr>
      <vt:lpstr>День пятый: «Всё зависит от нас самих» Профсоюзная мастерская  «В лабиринте жизненных ситуаций-выход есть!» </vt:lpstr>
      <vt:lpstr>День шестой : «PRO движение: вместе в будущее» «Знай свои права!» </vt:lpstr>
      <vt:lpstr>Встречи с руководителями края</vt:lpstr>
      <vt:lpstr>Отдых и спортивные состязания</vt:lpstr>
      <vt:lpstr>Награждение участников</vt:lpstr>
    </vt:vector>
  </TitlesOfParts>
  <Company>DEXP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Молодёжный образовательный форум: итоги работы летней профсоюзной школы</dc:title>
  <dc:creator>User</dc:creator>
  <cp:lastModifiedBy>User</cp:lastModifiedBy>
  <cp:revision>67</cp:revision>
  <dcterms:created xsi:type="dcterms:W3CDTF">2018-08-13T06:27:18Z</dcterms:created>
  <dcterms:modified xsi:type="dcterms:W3CDTF">2018-08-17T05:46:46Z</dcterms:modified>
</cp:coreProperties>
</file>