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313" r:id="rId3"/>
    <p:sldId id="285" r:id="rId4"/>
    <p:sldId id="287" r:id="rId5"/>
    <p:sldId id="288" r:id="rId6"/>
    <p:sldId id="314" r:id="rId7"/>
    <p:sldId id="315" r:id="rId8"/>
    <p:sldId id="290" r:id="rId9"/>
    <p:sldId id="292" r:id="rId10"/>
    <p:sldId id="293" r:id="rId11"/>
    <p:sldId id="316" r:id="rId12"/>
    <p:sldId id="317" r:id="rId13"/>
    <p:sldId id="337" r:id="rId14"/>
    <p:sldId id="338" r:id="rId15"/>
    <p:sldId id="339" r:id="rId16"/>
    <p:sldId id="318" r:id="rId17"/>
    <p:sldId id="361" r:id="rId18"/>
    <p:sldId id="343" r:id="rId19"/>
    <p:sldId id="320" r:id="rId20"/>
    <p:sldId id="340" r:id="rId21"/>
    <p:sldId id="353" r:id="rId22"/>
    <p:sldId id="354" r:id="rId23"/>
    <p:sldId id="355" r:id="rId24"/>
    <p:sldId id="342" r:id="rId25"/>
    <p:sldId id="357" r:id="rId26"/>
    <p:sldId id="325" r:id="rId27"/>
    <p:sldId id="326" r:id="rId28"/>
    <p:sldId id="358" r:id="rId29"/>
    <p:sldId id="327" r:id="rId30"/>
    <p:sldId id="346" r:id="rId31"/>
    <p:sldId id="359" r:id="rId32"/>
    <p:sldId id="360" r:id="rId33"/>
    <p:sldId id="347" r:id="rId34"/>
    <p:sldId id="348" r:id="rId35"/>
    <p:sldId id="332" r:id="rId36"/>
    <p:sldId id="333" r:id="rId37"/>
    <p:sldId id="356" r:id="rId38"/>
    <p:sldId id="350" r:id="rId39"/>
    <p:sldId id="352" r:id="rId40"/>
    <p:sldId id="284" r:id="rId41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73" autoAdjust="0"/>
  </p:normalViewPr>
  <p:slideViewPr>
    <p:cSldViewPr>
      <p:cViewPr varScale="1">
        <p:scale>
          <a:sx n="77" d="100"/>
          <a:sy n="77" d="100"/>
        </p:scale>
        <p:origin x="17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82;&#1085;&#1080;&#1078;&#1085;&#1099;&#1081;%20&#1092;&#1086;&#1085;&#1076;%202015-2016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ru-RU"/>
              <a:t>Качество результатов по  </a:t>
            </a:r>
          </a:p>
          <a:p>
            <a:pPr algn="ctr">
              <a:defRPr/>
            </a:pPr>
            <a:r>
              <a:rPr lang="ru-RU"/>
              <a:t>обязательным предметам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035339792463189E-2"/>
          <c:y val="0.31498530077854825"/>
          <c:w val="0.87937518099995127"/>
          <c:h val="0.51192388879868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русский язык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Лист2!$B$1:$E$2</c:f>
              <c:multiLvlStrCache>
                <c:ptCount val="4"/>
                <c:lvl>
                  <c:pt idx="0">
                    <c:v>отметка 4</c:v>
                  </c:pt>
                  <c:pt idx="1">
                    <c:v>отметка 5</c:v>
                  </c:pt>
                  <c:pt idx="2">
                    <c:v>отметка 4</c:v>
                  </c:pt>
                  <c:pt idx="3">
                    <c:v>отметка 5</c:v>
                  </c:pt>
                </c:lvl>
                <c:lvl>
                  <c:pt idx="0">
                    <c:v>2014-2015уч.г</c:v>
                  </c:pt>
                  <c:pt idx="2">
                    <c:v>2015-2016уч.г</c:v>
                  </c:pt>
                </c:lvl>
              </c:multiLvlStrCache>
            </c:multiLvlStrRef>
          </c:cat>
          <c:val>
            <c:numRef>
              <c:f>Лист2!$B$3:$E$3</c:f>
              <c:numCache>
                <c:formatCode>General</c:formatCode>
                <c:ptCount val="4"/>
                <c:pt idx="0">
                  <c:v>36.910000000000004</c:v>
                </c:pt>
                <c:pt idx="1">
                  <c:v>21.02</c:v>
                </c:pt>
                <c:pt idx="2">
                  <c:v>41.32</c:v>
                </c:pt>
                <c:pt idx="3">
                  <c:v>24.02</c:v>
                </c:pt>
              </c:numCache>
            </c:numRef>
          </c:val>
        </c:ser>
        <c:ser>
          <c:idx val="1"/>
          <c:order val="1"/>
          <c:tx>
            <c:strRef>
              <c:f>Лист2!$A$4</c:f>
              <c:strCache>
                <c:ptCount val="1"/>
                <c:pt idx="0">
                  <c:v>математика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Лист2!$B$1:$E$2</c:f>
              <c:multiLvlStrCache>
                <c:ptCount val="4"/>
                <c:lvl>
                  <c:pt idx="0">
                    <c:v>отметка 4</c:v>
                  </c:pt>
                  <c:pt idx="1">
                    <c:v>отметка 5</c:v>
                  </c:pt>
                  <c:pt idx="2">
                    <c:v>отметка 4</c:v>
                  </c:pt>
                  <c:pt idx="3">
                    <c:v>отметка 5</c:v>
                  </c:pt>
                </c:lvl>
                <c:lvl>
                  <c:pt idx="0">
                    <c:v>2014-2015уч.г</c:v>
                  </c:pt>
                  <c:pt idx="2">
                    <c:v>2015-2016уч.г</c:v>
                  </c:pt>
                </c:lvl>
              </c:multiLvlStrCache>
            </c:multiLvlStrRef>
          </c:cat>
          <c:val>
            <c:numRef>
              <c:f>Лист2!$B$4:$E$4</c:f>
              <c:numCache>
                <c:formatCode>General</c:formatCode>
                <c:ptCount val="4"/>
                <c:pt idx="0">
                  <c:v>24.87</c:v>
                </c:pt>
                <c:pt idx="1">
                  <c:v>6.13</c:v>
                </c:pt>
                <c:pt idx="2">
                  <c:v>36.78</c:v>
                </c:pt>
                <c:pt idx="3">
                  <c:v>6.26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3275552"/>
        <c:axId val="313275944"/>
        <c:axId val="0"/>
      </c:bar3DChart>
      <c:catAx>
        <c:axId val="313275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3275944"/>
        <c:crosses val="autoZero"/>
        <c:auto val="1"/>
        <c:lblAlgn val="ctr"/>
        <c:lblOffset val="100"/>
        <c:noMultiLvlLbl val="0"/>
      </c:catAx>
      <c:valAx>
        <c:axId val="313275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13275552"/>
        <c:crosses val="autoZero"/>
        <c:crossBetween val="between"/>
      </c:valAx>
    </c:plotArea>
    <c:legend>
      <c:legendPos val="t"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ru-RU"/>
    </a:p>
  </c:txPr>
  <c:externalData r:id="rId2">
    <c:autoUpdate val="0"/>
  </c:externalData>
</c:chartSpac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image" Target="../media/image62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image" Target="../media/image67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image" Target="../media/image62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image" Target="../media/image6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C51AB-6FAB-4092-9AFC-93DF98E3E672}" type="doc">
      <dgm:prSet loTypeId="urn:microsoft.com/office/officeart/2005/8/layout/vList2" loCatId="list" qsTypeId="urn:microsoft.com/office/officeart/2005/8/quickstyle/3d4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9F1236DC-2553-43D1-939D-C50748D46558}">
      <dgm:prSet phldrT="[Текст]"/>
      <dgm:spPr/>
      <dgm:t>
        <a:bodyPr/>
        <a:lstStyle/>
        <a:p>
          <a:pPr algn="just"/>
          <a:r>
            <a:rPr lang="ru-RU" b="1" smtClean="0"/>
            <a:t>доступность качественного образования для всех категорий обучающихся, в том числе лиц с ограниченными возможностями здоровья; </a:t>
          </a:r>
          <a:endParaRPr lang="ru-RU" b="1" dirty="0"/>
        </a:p>
      </dgm:t>
    </dgm:pt>
    <dgm:pt modelId="{315CA92B-B3BF-402D-AFF0-578865B88DEA}" type="parTrans" cxnId="{A0C01875-C7D4-41FB-9D31-622C7FE7C59A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C37DACBA-FE0F-4292-8EB2-6AD1285AF801}" type="sibTrans" cxnId="{A0C01875-C7D4-41FB-9D31-622C7FE7C59A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A15C3BCF-DF41-459A-9E9C-9D5BCDABB69F}">
      <dgm:prSet/>
      <dgm:spPr/>
      <dgm:t>
        <a:bodyPr/>
        <a:lstStyle/>
        <a:p>
          <a:pPr algn="just"/>
          <a:r>
            <a:rPr lang="ru-RU" b="1" smtClean="0"/>
            <a:t>развитие инклюзии в образовании;</a:t>
          </a:r>
          <a:endParaRPr lang="ru-RU" b="1" dirty="0"/>
        </a:p>
      </dgm:t>
    </dgm:pt>
    <dgm:pt modelId="{CF3C86A0-313E-4AB5-8214-0F09A6A52AC9}" type="parTrans" cxnId="{D4BEC30E-33FD-4684-A68C-0C4799485518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BD92D931-54DA-49CD-B6A0-EEF270CD90AC}" type="sibTrans" cxnId="{D4BEC30E-33FD-4684-A68C-0C4799485518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A44DA45B-4C5F-4FCD-83B3-F248C95F7451}">
      <dgm:prSet/>
      <dgm:spPr/>
      <dgm:t>
        <a:bodyPr/>
        <a:lstStyle/>
        <a:p>
          <a:pPr algn="just"/>
          <a:r>
            <a:rPr lang="ru-RU" b="1" smtClean="0"/>
            <a:t>ранняя профориентация и популяризация рабочих профессий (WorldSkills, JuniorSkills);</a:t>
          </a:r>
          <a:endParaRPr lang="ru-RU" b="1" dirty="0"/>
        </a:p>
      </dgm:t>
    </dgm:pt>
    <dgm:pt modelId="{4798B894-E084-4A46-99AA-4C072A865D60}" type="parTrans" cxnId="{FFA38F53-F989-499B-9D4F-40237FD87C71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458CFF8F-D0BA-4910-A448-6603DA9EF6B7}" type="sibTrans" cxnId="{FFA38F53-F989-499B-9D4F-40237FD87C71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65CBE2C6-09F1-4832-B601-523D2945497C}">
      <dgm:prSet/>
      <dgm:spPr/>
      <dgm:t>
        <a:bodyPr/>
        <a:lstStyle/>
        <a:p>
          <a:pPr algn="just"/>
          <a:r>
            <a:rPr lang="ru-RU" b="1" smtClean="0"/>
            <a:t>патриотическое воспитание детей и молодежи, укоренение в детской и молодежной среде форм активного гражданского поведения;</a:t>
          </a:r>
          <a:endParaRPr lang="ru-RU" b="1" dirty="0"/>
        </a:p>
      </dgm:t>
    </dgm:pt>
    <dgm:pt modelId="{C18EE6E6-F903-4A1A-9EF0-045695974D9A}" type="parTrans" cxnId="{C761D582-0B01-43EA-BE1E-E390CF363DE4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ACBD9A65-88FC-49A5-ADBF-577E8929F21C}" type="sibTrans" cxnId="{C761D582-0B01-43EA-BE1E-E390CF363DE4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D48CCD60-A30A-443B-A72E-6CEB15928C17}">
      <dgm:prSet/>
      <dgm:spPr/>
      <dgm:t>
        <a:bodyPr/>
        <a:lstStyle/>
        <a:p>
          <a:pPr algn="just"/>
          <a:r>
            <a:rPr lang="ru-RU" b="1" smtClean="0"/>
            <a:t>развитие системы учительского роста, мотивации профессионального совершенствования в соответствии с требованиями профессиональных стандартов;</a:t>
          </a:r>
          <a:endParaRPr lang="ru-RU" b="1" dirty="0"/>
        </a:p>
      </dgm:t>
    </dgm:pt>
    <dgm:pt modelId="{C4CD2C53-9470-4A3E-B7C7-E81E9691691F}" type="parTrans" cxnId="{92155D79-F192-4366-8832-6C27CABB811F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DA2C091C-B204-4B1B-9315-76E123DE057D}" type="sibTrans" cxnId="{92155D79-F192-4366-8832-6C27CABB811F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D294377B-F602-4B5F-B0F5-CEA354C4D339}">
      <dgm:prSet/>
      <dgm:spPr/>
      <dgm:t>
        <a:bodyPr/>
        <a:lstStyle/>
        <a:p>
          <a:pPr algn="just"/>
          <a:r>
            <a:rPr lang="ru-RU" b="1" smtClean="0"/>
            <a:t>комплексная информатизация, обеспечение информационной открытости и технологическая обеспеченность образования; </a:t>
          </a:r>
          <a:endParaRPr lang="ru-RU" b="1" dirty="0"/>
        </a:p>
      </dgm:t>
    </dgm:pt>
    <dgm:pt modelId="{9DC85C0C-C7D4-4897-9531-D08654C37509}" type="parTrans" cxnId="{D32AB628-AB56-47A9-980C-BEC6E30B3AB4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80EFC6B1-5ED1-4E8E-8FAD-BB7636DC32E0}" type="sibTrans" cxnId="{D32AB628-AB56-47A9-980C-BEC6E30B3AB4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C1FD0F2F-8B9F-47F0-9C13-B6395F1E0FC6}">
      <dgm:prSet/>
      <dgm:spPr/>
      <dgm:t>
        <a:bodyPr/>
        <a:lstStyle/>
        <a:p>
          <a:pPr algn="just"/>
          <a:r>
            <a:rPr lang="ru-RU" b="1" smtClean="0"/>
            <a:t>развитие национально-региональной системы независимой оценки качества общего образования, участие общественности в независимой оценке качества образования; </a:t>
          </a:r>
          <a:endParaRPr lang="ru-RU" b="1" dirty="0"/>
        </a:p>
      </dgm:t>
    </dgm:pt>
    <dgm:pt modelId="{8BCC45C8-ABEC-489F-AE5F-65F550876CB7}" type="parTrans" cxnId="{3F3C04A6-FC46-45DA-99A9-A3778567F882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5C2CF47E-F596-41B5-91C2-02165F4A4441}" type="sibTrans" cxnId="{3F3C04A6-FC46-45DA-99A9-A3778567F882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65F8C09A-EE62-4154-8A22-66E8AC9F7322}">
      <dgm:prSet/>
      <dgm:spPr/>
      <dgm:t>
        <a:bodyPr/>
        <a:lstStyle/>
        <a:p>
          <a:pPr algn="just"/>
          <a:r>
            <a:rPr lang="ru-RU" b="1" smtClean="0"/>
            <a:t>развитие образования как института социального развития и государственно-частного партнерства.</a:t>
          </a:r>
          <a:endParaRPr lang="ru-RU" b="1" dirty="0"/>
        </a:p>
      </dgm:t>
    </dgm:pt>
    <dgm:pt modelId="{4B854A6F-7DD2-492F-9C63-EEBF7E531AA1}" type="parTrans" cxnId="{5F1D0B54-3984-410E-8F30-15B473F10C90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19F5B025-E967-4A81-866F-F38B7FED1740}" type="sibTrans" cxnId="{5F1D0B54-3984-410E-8F30-15B473F10C90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459C34DC-0740-4679-9F13-6062F1BE7016}" type="pres">
      <dgm:prSet presAssocID="{2E5C51AB-6FAB-4092-9AFC-93DF98E3E6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96F9B5-34DB-429B-B5CF-272BE2AD4D2C}" type="pres">
      <dgm:prSet presAssocID="{9F1236DC-2553-43D1-939D-C50748D46558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2610D-C00E-4EBA-8131-FF5FD0D8ACB7}" type="pres">
      <dgm:prSet presAssocID="{C37DACBA-FE0F-4292-8EB2-6AD1285AF801}" presName="spacer" presStyleCnt="0"/>
      <dgm:spPr/>
      <dgm:t>
        <a:bodyPr/>
        <a:lstStyle/>
        <a:p>
          <a:endParaRPr lang="ru-RU"/>
        </a:p>
      </dgm:t>
    </dgm:pt>
    <dgm:pt modelId="{7EA7DC0B-EEEA-4222-A9DE-01C1E2CC95D1}" type="pres">
      <dgm:prSet presAssocID="{A15C3BCF-DF41-459A-9E9C-9D5BCDABB69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BC327-7CB1-4E0A-9325-75BB100AC839}" type="pres">
      <dgm:prSet presAssocID="{BD92D931-54DA-49CD-B6A0-EEF270CD90AC}" presName="spacer" presStyleCnt="0"/>
      <dgm:spPr/>
      <dgm:t>
        <a:bodyPr/>
        <a:lstStyle/>
        <a:p>
          <a:endParaRPr lang="ru-RU"/>
        </a:p>
      </dgm:t>
    </dgm:pt>
    <dgm:pt modelId="{D08BFACD-2752-4156-AF32-ECF742A1EA7E}" type="pres">
      <dgm:prSet presAssocID="{A44DA45B-4C5F-4FCD-83B3-F248C95F7451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E0B0D-9134-4078-AF07-7B4A257F399F}" type="pres">
      <dgm:prSet presAssocID="{458CFF8F-D0BA-4910-A448-6603DA9EF6B7}" presName="spacer" presStyleCnt="0"/>
      <dgm:spPr/>
      <dgm:t>
        <a:bodyPr/>
        <a:lstStyle/>
        <a:p>
          <a:endParaRPr lang="ru-RU"/>
        </a:p>
      </dgm:t>
    </dgm:pt>
    <dgm:pt modelId="{8F894218-3F6D-4892-8DD5-C1CF3AA8EF07}" type="pres">
      <dgm:prSet presAssocID="{65CBE2C6-09F1-4832-B601-523D2945497C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E4AA0-D55B-4108-BC16-9A8AD9722F70}" type="pres">
      <dgm:prSet presAssocID="{ACBD9A65-88FC-49A5-ADBF-577E8929F21C}" presName="spacer" presStyleCnt="0"/>
      <dgm:spPr/>
      <dgm:t>
        <a:bodyPr/>
        <a:lstStyle/>
        <a:p>
          <a:endParaRPr lang="ru-RU"/>
        </a:p>
      </dgm:t>
    </dgm:pt>
    <dgm:pt modelId="{E184570F-1966-4276-9844-81C97EB92D77}" type="pres">
      <dgm:prSet presAssocID="{D48CCD60-A30A-443B-A72E-6CEB15928C1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60F21-57DA-4B63-B84B-19530826EF8F}" type="pres">
      <dgm:prSet presAssocID="{DA2C091C-B204-4B1B-9315-76E123DE057D}" presName="spacer" presStyleCnt="0"/>
      <dgm:spPr/>
      <dgm:t>
        <a:bodyPr/>
        <a:lstStyle/>
        <a:p>
          <a:endParaRPr lang="ru-RU"/>
        </a:p>
      </dgm:t>
    </dgm:pt>
    <dgm:pt modelId="{ACF90B77-0316-45C7-B1D0-3978A5A7BA18}" type="pres">
      <dgm:prSet presAssocID="{D294377B-F602-4B5F-B0F5-CEA354C4D339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BF70F-77FB-4F2C-9005-FB2A4BC32927}" type="pres">
      <dgm:prSet presAssocID="{80EFC6B1-5ED1-4E8E-8FAD-BB7636DC32E0}" presName="spacer" presStyleCnt="0"/>
      <dgm:spPr/>
      <dgm:t>
        <a:bodyPr/>
        <a:lstStyle/>
        <a:p>
          <a:endParaRPr lang="ru-RU"/>
        </a:p>
      </dgm:t>
    </dgm:pt>
    <dgm:pt modelId="{49C930A0-6C4E-4E3E-A591-A8C11AB946FB}" type="pres">
      <dgm:prSet presAssocID="{C1FD0F2F-8B9F-47F0-9C13-B6395F1E0FC6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3017D-BC86-44B9-8B9C-911478B0DEE6}" type="pres">
      <dgm:prSet presAssocID="{5C2CF47E-F596-41B5-91C2-02165F4A4441}" presName="spacer" presStyleCnt="0"/>
      <dgm:spPr/>
      <dgm:t>
        <a:bodyPr/>
        <a:lstStyle/>
        <a:p>
          <a:endParaRPr lang="ru-RU"/>
        </a:p>
      </dgm:t>
    </dgm:pt>
    <dgm:pt modelId="{E1DFA7B7-93F2-49B3-980E-68AC577BE8B6}" type="pres">
      <dgm:prSet presAssocID="{65F8C09A-EE62-4154-8A22-66E8AC9F7322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A38F53-F989-499B-9D4F-40237FD87C71}" srcId="{2E5C51AB-6FAB-4092-9AFC-93DF98E3E672}" destId="{A44DA45B-4C5F-4FCD-83B3-F248C95F7451}" srcOrd="2" destOrd="0" parTransId="{4798B894-E084-4A46-99AA-4C072A865D60}" sibTransId="{458CFF8F-D0BA-4910-A448-6603DA9EF6B7}"/>
    <dgm:cxn modelId="{B825F9EA-221E-4C2B-80FD-2F860E7CDB03}" type="presOf" srcId="{C1FD0F2F-8B9F-47F0-9C13-B6395F1E0FC6}" destId="{49C930A0-6C4E-4E3E-A591-A8C11AB946FB}" srcOrd="0" destOrd="0" presId="urn:microsoft.com/office/officeart/2005/8/layout/vList2"/>
    <dgm:cxn modelId="{C761D582-0B01-43EA-BE1E-E390CF363DE4}" srcId="{2E5C51AB-6FAB-4092-9AFC-93DF98E3E672}" destId="{65CBE2C6-09F1-4832-B601-523D2945497C}" srcOrd="3" destOrd="0" parTransId="{C18EE6E6-F903-4A1A-9EF0-045695974D9A}" sibTransId="{ACBD9A65-88FC-49A5-ADBF-577E8929F21C}"/>
    <dgm:cxn modelId="{D32AB628-AB56-47A9-980C-BEC6E30B3AB4}" srcId="{2E5C51AB-6FAB-4092-9AFC-93DF98E3E672}" destId="{D294377B-F602-4B5F-B0F5-CEA354C4D339}" srcOrd="5" destOrd="0" parTransId="{9DC85C0C-C7D4-4897-9531-D08654C37509}" sibTransId="{80EFC6B1-5ED1-4E8E-8FAD-BB7636DC32E0}"/>
    <dgm:cxn modelId="{7D4829C6-23AA-4D0E-8459-997AF60A93DA}" type="presOf" srcId="{2E5C51AB-6FAB-4092-9AFC-93DF98E3E672}" destId="{459C34DC-0740-4679-9F13-6062F1BE7016}" srcOrd="0" destOrd="0" presId="urn:microsoft.com/office/officeart/2005/8/layout/vList2"/>
    <dgm:cxn modelId="{49BAD8C0-2A56-4544-B634-87042EEA5327}" type="presOf" srcId="{D48CCD60-A30A-443B-A72E-6CEB15928C17}" destId="{E184570F-1966-4276-9844-81C97EB92D77}" srcOrd="0" destOrd="0" presId="urn:microsoft.com/office/officeart/2005/8/layout/vList2"/>
    <dgm:cxn modelId="{92155D79-F192-4366-8832-6C27CABB811F}" srcId="{2E5C51AB-6FAB-4092-9AFC-93DF98E3E672}" destId="{D48CCD60-A30A-443B-A72E-6CEB15928C17}" srcOrd="4" destOrd="0" parTransId="{C4CD2C53-9470-4A3E-B7C7-E81E9691691F}" sibTransId="{DA2C091C-B204-4B1B-9315-76E123DE057D}"/>
    <dgm:cxn modelId="{DC35C9F8-F8DA-452F-AEBF-42A04A550478}" type="presOf" srcId="{65CBE2C6-09F1-4832-B601-523D2945497C}" destId="{8F894218-3F6D-4892-8DD5-C1CF3AA8EF07}" srcOrd="0" destOrd="0" presId="urn:microsoft.com/office/officeart/2005/8/layout/vList2"/>
    <dgm:cxn modelId="{5F1D0B54-3984-410E-8F30-15B473F10C90}" srcId="{2E5C51AB-6FAB-4092-9AFC-93DF98E3E672}" destId="{65F8C09A-EE62-4154-8A22-66E8AC9F7322}" srcOrd="7" destOrd="0" parTransId="{4B854A6F-7DD2-492F-9C63-EEBF7E531AA1}" sibTransId="{19F5B025-E967-4A81-866F-F38B7FED1740}"/>
    <dgm:cxn modelId="{D4BEC30E-33FD-4684-A68C-0C4799485518}" srcId="{2E5C51AB-6FAB-4092-9AFC-93DF98E3E672}" destId="{A15C3BCF-DF41-459A-9E9C-9D5BCDABB69F}" srcOrd="1" destOrd="0" parTransId="{CF3C86A0-313E-4AB5-8214-0F09A6A52AC9}" sibTransId="{BD92D931-54DA-49CD-B6A0-EEF270CD90AC}"/>
    <dgm:cxn modelId="{3F3C04A6-FC46-45DA-99A9-A3778567F882}" srcId="{2E5C51AB-6FAB-4092-9AFC-93DF98E3E672}" destId="{C1FD0F2F-8B9F-47F0-9C13-B6395F1E0FC6}" srcOrd="6" destOrd="0" parTransId="{8BCC45C8-ABEC-489F-AE5F-65F550876CB7}" sibTransId="{5C2CF47E-F596-41B5-91C2-02165F4A4441}"/>
    <dgm:cxn modelId="{3AAB143B-C5F0-43EC-9395-37D7DA1E4A40}" type="presOf" srcId="{A44DA45B-4C5F-4FCD-83B3-F248C95F7451}" destId="{D08BFACD-2752-4156-AF32-ECF742A1EA7E}" srcOrd="0" destOrd="0" presId="urn:microsoft.com/office/officeart/2005/8/layout/vList2"/>
    <dgm:cxn modelId="{37C3712B-9ED4-4976-830B-47319B572E96}" type="presOf" srcId="{65F8C09A-EE62-4154-8A22-66E8AC9F7322}" destId="{E1DFA7B7-93F2-49B3-980E-68AC577BE8B6}" srcOrd="0" destOrd="0" presId="urn:microsoft.com/office/officeart/2005/8/layout/vList2"/>
    <dgm:cxn modelId="{6568B967-514F-49CB-9D92-BE6D550A554F}" type="presOf" srcId="{D294377B-F602-4B5F-B0F5-CEA354C4D339}" destId="{ACF90B77-0316-45C7-B1D0-3978A5A7BA18}" srcOrd="0" destOrd="0" presId="urn:microsoft.com/office/officeart/2005/8/layout/vList2"/>
    <dgm:cxn modelId="{A0C01875-C7D4-41FB-9D31-622C7FE7C59A}" srcId="{2E5C51AB-6FAB-4092-9AFC-93DF98E3E672}" destId="{9F1236DC-2553-43D1-939D-C50748D46558}" srcOrd="0" destOrd="0" parTransId="{315CA92B-B3BF-402D-AFF0-578865B88DEA}" sibTransId="{C37DACBA-FE0F-4292-8EB2-6AD1285AF801}"/>
    <dgm:cxn modelId="{4F3EDBD0-73B7-48D4-8C8E-C27D400042FD}" type="presOf" srcId="{9F1236DC-2553-43D1-939D-C50748D46558}" destId="{A196F9B5-34DB-429B-B5CF-272BE2AD4D2C}" srcOrd="0" destOrd="0" presId="urn:microsoft.com/office/officeart/2005/8/layout/vList2"/>
    <dgm:cxn modelId="{7B95065F-95DB-4928-A582-BF2BE3C99BD0}" type="presOf" srcId="{A15C3BCF-DF41-459A-9E9C-9D5BCDABB69F}" destId="{7EA7DC0B-EEEA-4222-A9DE-01C1E2CC95D1}" srcOrd="0" destOrd="0" presId="urn:microsoft.com/office/officeart/2005/8/layout/vList2"/>
    <dgm:cxn modelId="{A9938D46-B6A0-4CBF-B3F4-1D8398BF58A2}" type="presParOf" srcId="{459C34DC-0740-4679-9F13-6062F1BE7016}" destId="{A196F9B5-34DB-429B-B5CF-272BE2AD4D2C}" srcOrd="0" destOrd="0" presId="urn:microsoft.com/office/officeart/2005/8/layout/vList2"/>
    <dgm:cxn modelId="{02AEA1CC-8B52-4BC2-8D0A-EA5D4648A873}" type="presParOf" srcId="{459C34DC-0740-4679-9F13-6062F1BE7016}" destId="{82E2610D-C00E-4EBA-8131-FF5FD0D8ACB7}" srcOrd="1" destOrd="0" presId="urn:microsoft.com/office/officeart/2005/8/layout/vList2"/>
    <dgm:cxn modelId="{BD3BDFBC-47B0-4C2D-A6FA-B0911D62B59D}" type="presParOf" srcId="{459C34DC-0740-4679-9F13-6062F1BE7016}" destId="{7EA7DC0B-EEEA-4222-A9DE-01C1E2CC95D1}" srcOrd="2" destOrd="0" presId="urn:microsoft.com/office/officeart/2005/8/layout/vList2"/>
    <dgm:cxn modelId="{D8511AA9-7505-4C8F-9782-94D4FA3407FB}" type="presParOf" srcId="{459C34DC-0740-4679-9F13-6062F1BE7016}" destId="{733BC327-7CB1-4E0A-9325-75BB100AC839}" srcOrd="3" destOrd="0" presId="urn:microsoft.com/office/officeart/2005/8/layout/vList2"/>
    <dgm:cxn modelId="{55ADAC83-8AFE-498A-9C31-0F50D014AB9E}" type="presParOf" srcId="{459C34DC-0740-4679-9F13-6062F1BE7016}" destId="{D08BFACD-2752-4156-AF32-ECF742A1EA7E}" srcOrd="4" destOrd="0" presId="urn:microsoft.com/office/officeart/2005/8/layout/vList2"/>
    <dgm:cxn modelId="{510A5A7F-5FD6-4BAF-95F4-A9E8887C89E6}" type="presParOf" srcId="{459C34DC-0740-4679-9F13-6062F1BE7016}" destId="{68CE0B0D-9134-4078-AF07-7B4A257F399F}" srcOrd="5" destOrd="0" presId="urn:microsoft.com/office/officeart/2005/8/layout/vList2"/>
    <dgm:cxn modelId="{EFDB925E-238E-4772-BF24-72717DAEE610}" type="presParOf" srcId="{459C34DC-0740-4679-9F13-6062F1BE7016}" destId="{8F894218-3F6D-4892-8DD5-C1CF3AA8EF07}" srcOrd="6" destOrd="0" presId="urn:microsoft.com/office/officeart/2005/8/layout/vList2"/>
    <dgm:cxn modelId="{57CB2F0F-3DEA-4E5E-9D66-209E7DE34246}" type="presParOf" srcId="{459C34DC-0740-4679-9F13-6062F1BE7016}" destId="{E90E4AA0-D55B-4108-BC16-9A8AD9722F70}" srcOrd="7" destOrd="0" presId="urn:microsoft.com/office/officeart/2005/8/layout/vList2"/>
    <dgm:cxn modelId="{8A0A8209-15B9-421A-BD5F-A0585C02136D}" type="presParOf" srcId="{459C34DC-0740-4679-9F13-6062F1BE7016}" destId="{E184570F-1966-4276-9844-81C97EB92D77}" srcOrd="8" destOrd="0" presId="urn:microsoft.com/office/officeart/2005/8/layout/vList2"/>
    <dgm:cxn modelId="{0718706D-5FE8-4030-A80C-9BE2BAA15E4F}" type="presParOf" srcId="{459C34DC-0740-4679-9F13-6062F1BE7016}" destId="{BB560F21-57DA-4B63-B84B-19530826EF8F}" srcOrd="9" destOrd="0" presId="urn:microsoft.com/office/officeart/2005/8/layout/vList2"/>
    <dgm:cxn modelId="{EFF6DD4D-3743-4BB3-9371-40A686F3FB57}" type="presParOf" srcId="{459C34DC-0740-4679-9F13-6062F1BE7016}" destId="{ACF90B77-0316-45C7-B1D0-3978A5A7BA18}" srcOrd="10" destOrd="0" presId="urn:microsoft.com/office/officeart/2005/8/layout/vList2"/>
    <dgm:cxn modelId="{A0E994CB-9E7F-41D7-A811-DDDC1A3249F6}" type="presParOf" srcId="{459C34DC-0740-4679-9F13-6062F1BE7016}" destId="{FAEBF70F-77FB-4F2C-9005-FB2A4BC32927}" srcOrd="11" destOrd="0" presId="urn:microsoft.com/office/officeart/2005/8/layout/vList2"/>
    <dgm:cxn modelId="{E4798B52-148F-4144-92FE-1F03A62593C7}" type="presParOf" srcId="{459C34DC-0740-4679-9F13-6062F1BE7016}" destId="{49C930A0-6C4E-4E3E-A591-A8C11AB946FB}" srcOrd="12" destOrd="0" presId="urn:microsoft.com/office/officeart/2005/8/layout/vList2"/>
    <dgm:cxn modelId="{3E3F03DA-DF8C-4C58-AE1B-1557767614F5}" type="presParOf" srcId="{459C34DC-0740-4679-9F13-6062F1BE7016}" destId="{33D3017D-BC86-44B9-8B9C-911478B0DEE6}" srcOrd="13" destOrd="0" presId="urn:microsoft.com/office/officeart/2005/8/layout/vList2"/>
    <dgm:cxn modelId="{C3594422-4CB4-4E7C-9360-1D04F30AB259}" type="presParOf" srcId="{459C34DC-0740-4679-9F13-6062F1BE7016}" destId="{E1DFA7B7-93F2-49B3-980E-68AC577BE8B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CC27D5-0256-4DDC-9B0B-2FDCCB73461A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1A9A77D-BE57-4012-883C-43C953A578A8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255 образовательных организаций Забайкальского края 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11 772 обучающихся</a:t>
          </a:r>
          <a:endParaRPr lang="ru-RU" sz="2400" b="0" dirty="0">
            <a:solidFill>
              <a:schemeClr val="tx1"/>
            </a:solidFill>
            <a:latin typeface="+mn-lt"/>
          </a:endParaRPr>
        </a:p>
      </dgm:t>
    </dgm:pt>
    <dgm:pt modelId="{04E3A64F-966E-4FAD-8303-AC9B2618586F}" type="parTrans" cxnId="{00B780FB-00D4-4E42-9A50-1E4247AC2B4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0">
            <a:solidFill>
              <a:schemeClr val="tx1"/>
            </a:solidFill>
            <a:latin typeface="+mn-lt"/>
          </a:endParaRPr>
        </a:p>
      </dgm:t>
    </dgm:pt>
    <dgm:pt modelId="{9F59469B-F13B-4E17-92A4-B1488C3ACE67}" type="sibTrans" cxnId="{00B780FB-00D4-4E42-9A50-1E4247AC2B4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0">
            <a:solidFill>
              <a:schemeClr val="tx1"/>
            </a:solidFill>
            <a:latin typeface="+mn-lt"/>
          </a:endParaRPr>
        </a:p>
      </dgm:t>
    </dgm:pt>
    <dgm:pt modelId="{6FE9CD75-CB89-4F60-9B0C-6994F9B3A9D5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0" u="sng" smtClean="0">
              <a:solidFill>
                <a:schemeClr val="tx1"/>
              </a:solidFill>
              <a:latin typeface="+mn-lt"/>
              <a:cs typeface="Times New Roman" pitchFamily="18" charset="0"/>
            </a:rPr>
            <a:t>Соглашения о взаимодействии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0" smtClean="0">
              <a:solidFill>
                <a:schemeClr val="tx1"/>
              </a:solidFill>
              <a:latin typeface="+mn-lt"/>
              <a:cs typeface="Times New Roman" pitchFamily="18" charset="0"/>
            </a:rPr>
            <a:t>с  29 МОУО</a:t>
          </a:r>
          <a:endParaRPr lang="ru-RU" sz="1400" b="0" dirty="0">
            <a:solidFill>
              <a:schemeClr val="tx1"/>
            </a:solidFill>
            <a:latin typeface="+mn-lt"/>
          </a:endParaRPr>
        </a:p>
      </dgm:t>
    </dgm:pt>
    <dgm:pt modelId="{BA25D117-CE8E-4860-964A-F97C3BFF925C}" type="parTrans" cxnId="{90FF16B8-2A9A-495A-A492-6980A815B7E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0">
            <a:solidFill>
              <a:schemeClr val="tx1"/>
            </a:solidFill>
            <a:latin typeface="+mn-lt"/>
          </a:endParaRPr>
        </a:p>
      </dgm:t>
    </dgm:pt>
    <dgm:pt modelId="{D23C6A10-9F1A-4C9F-91E1-C4F3FA9CABC9}" type="sibTrans" cxnId="{90FF16B8-2A9A-495A-A492-6980A815B7E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0">
            <a:solidFill>
              <a:schemeClr val="tx1"/>
            </a:solidFill>
            <a:latin typeface="+mn-lt"/>
          </a:endParaRPr>
        </a:p>
      </dgm:t>
    </dgm:pt>
    <dgm:pt modelId="{867C0099-3891-4140-82EF-756E33E9254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0" u="sng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Шахматное оборудование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и УМК получили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110 образовательных организаций </a:t>
          </a:r>
          <a:endParaRPr lang="ru-RU" sz="1400" b="0" dirty="0">
            <a:solidFill>
              <a:schemeClr val="tx1"/>
            </a:solidFill>
            <a:latin typeface="+mn-lt"/>
          </a:endParaRPr>
        </a:p>
      </dgm:t>
    </dgm:pt>
    <dgm:pt modelId="{FD433764-6CBA-4BB4-8D59-1628245525AF}" type="parTrans" cxnId="{4A4AAEBC-3229-4E3B-B700-561EE9A35B2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0">
            <a:solidFill>
              <a:schemeClr val="tx1"/>
            </a:solidFill>
            <a:latin typeface="+mn-lt"/>
          </a:endParaRPr>
        </a:p>
      </dgm:t>
    </dgm:pt>
    <dgm:pt modelId="{5F286AB8-FBF2-4F56-BB63-18CF9C61E1D9}" type="sibTrans" cxnId="{4A4AAEBC-3229-4E3B-B700-561EE9A35B2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0">
            <a:solidFill>
              <a:schemeClr val="tx1"/>
            </a:solidFill>
            <a:latin typeface="+mn-lt"/>
          </a:endParaRPr>
        </a:p>
      </dgm:t>
    </dgm:pt>
    <dgm:pt modelId="{CBD1C8F4-6FA1-4E48-9D28-0AC99F2091A8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0" u="sng" smtClean="0">
              <a:solidFill>
                <a:schemeClr val="tx1"/>
              </a:solidFill>
              <a:latin typeface="+mn-lt"/>
              <a:cs typeface="Times New Roman" pitchFamily="18" charset="0"/>
            </a:rPr>
            <a:t>Курсы повышения </a:t>
          </a:r>
          <a:r>
            <a:rPr lang="ru-RU" sz="1400" b="0" smtClean="0">
              <a:solidFill>
                <a:schemeClr val="tx1"/>
              </a:solidFill>
              <a:latin typeface="+mn-lt"/>
              <a:cs typeface="Times New Roman" pitchFamily="18" charset="0"/>
            </a:rPr>
            <a:t>квалификации прошли 167 педагогов</a:t>
          </a:r>
          <a:endParaRPr lang="ru-RU" sz="1400" b="0" dirty="0">
            <a:solidFill>
              <a:schemeClr val="tx1"/>
            </a:solidFill>
            <a:latin typeface="+mn-lt"/>
          </a:endParaRPr>
        </a:p>
      </dgm:t>
    </dgm:pt>
    <dgm:pt modelId="{6671469B-82B1-4FB9-A305-0DC28DD6C1CC}" type="parTrans" cxnId="{D7A00BEC-71E2-4409-B4A8-F6093B53B03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0">
            <a:solidFill>
              <a:schemeClr val="tx1"/>
            </a:solidFill>
            <a:latin typeface="+mn-lt"/>
          </a:endParaRPr>
        </a:p>
      </dgm:t>
    </dgm:pt>
    <dgm:pt modelId="{7884BE6A-A306-4577-A52A-B5FDEA9EE0EE}" type="sibTrans" cxnId="{D7A00BEC-71E2-4409-B4A8-F6093B53B03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b="0">
            <a:solidFill>
              <a:schemeClr val="tx1"/>
            </a:solidFill>
            <a:latin typeface="+mn-lt"/>
          </a:endParaRPr>
        </a:p>
      </dgm:t>
    </dgm:pt>
    <dgm:pt modelId="{F2BB749B-57CF-43B5-ADF8-22208D192797}" type="pres">
      <dgm:prSet presAssocID="{5ECC27D5-0256-4DDC-9B0B-2FDCCB7346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26DAF6-378D-4107-B22D-7FAC6D97A4D8}" type="pres">
      <dgm:prSet presAssocID="{E1A9A77D-BE57-4012-883C-43C953A578A8}" presName="vertOne" presStyleCnt="0"/>
      <dgm:spPr/>
    </dgm:pt>
    <dgm:pt modelId="{AD1DA02E-B872-44CD-87D4-362E3590ADDF}" type="pres">
      <dgm:prSet presAssocID="{E1A9A77D-BE57-4012-883C-43C953A578A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351E70-6585-474C-95DD-EAD7BEC9E49F}" type="pres">
      <dgm:prSet presAssocID="{E1A9A77D-BE57-4012-883C-43C953A578A8}" presName="parTransOne" presStyleCnt="0"/>
      <dgm:spPr/>
    </dgm:pt>
    <dgm:pt modelId="{EF72737B-A4D3-494C-B756-DB587E6217A4}" type="pres">
      <dgm:prSet presAssocID="{E1A9A77D-BE57-4012-883C-43C953A578A8}" presName="horzOne" presStyleCnt="0"/>
      <dgm:spPr/>
    </dgm:pt>
    <dgm:pt modelId="{62D85FEF-C910-46B1-BC6E-B77163AF395D}" type="pres">
      <dgm:prSet presAssocID="{6FE9CD75-CB89-4F60-9B0C-6994F9B3A9D5}" presName="vertTwo" presStyleCnt="0"/>
      <dgm:spPr/>
    </dgm:pt>
    <dgm:pt modelId="{BFBF6C01-1F55-4821-8D28-B1741023671D}" type="pres">
      <dgm:prSet presAssocID="{6FE9CD75-CB89-4F60-9B0C-6994F9B3A9D5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B0EF5B-8C8A-402D-853A-B676FC30B79F}" type="pres">
      <dgm:prSet presAssocID="{6FE9CD75-CB89-4F60-9B0C-6994F9B3A9D5}" presName="horzTwo" presStyleCnt="0"/>
      <dgm:spPr/>
    </dgm:pt>
    <dgm:pt modelId="{213B05C1-B182-485E-8015-F3E20E7A8FCE}" type="pres">
      <dgm:prSet presAssocID="{D23C6A10-9F1A-4C9F-91E1-C4F3FA9CABC9}" presName="sibSpaceTwo" presStyleCnt="0"/>
      <dgm:spPr/>
    </dgm:pt>
    <dgm:pt modelId="{A9AB3736-7D48-4E4E-883D-B8065AE917A8}" type="pres">
      <dgm:prSet presAssocID="{867C0099-3891-4140-82EF-756E33E9254B}" presName="vertTwo" presStyleCnt="0"/>
      <dgm:spPr/>
    </dgm:pt>
    <dgm:pt modelId="{7E73C08E-B6E9-461A-9262-7D03DF6EEE54}" type="pres">
      <dgm:prSet presAssocID="{867C0099-3891-4140-82EF-756E33E9254B}" presName="txTwo" presStyleLbl="node2" presStyleIdx="1" presStyleCnt="3" custScaleX="1131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0EF464-BCCA-4B49-AEEC-E10ACFD609C3}" type="pres">
      <dgm:prSet presAssocID="{867C0099-3891-4140-82EF-756E33E9254B}" presName="horzTwo" presStyleCnt="0"/>
      <dgm:spPr/>
    </dgm:pt>
    <dgm:pt modelId="{C2CC7CC6-FF77-4C5B-B090-E4E7A7309A11}" type="pres">
      <dgm:prSet presAssocID="{5F286AB8-FBF2-4F56-BB63-18CF9C61E1D9}" presName="sibSpaceTwo" presStyleCnt="0"/>
      <dgm:spPr/>
    </dgm:pt>
    <dgm:pt modelId="{8E268233-CF18-47DA-AB21-3053281F75B7}" type="pres">
      <dgm:prSet presAssocID="{CBD1C8F4-6FA1-4E48-9D28-0AC99F2091A8}" presName="vertTwo" presStyleCnt="0"/>
      <dgm:spPr/>
    </dgm:pt>
    <dgm:pt modelId="{D38EFBF3-C2C4-4561-B629-A67DA84A8A37}" type="pres">
      <dgm:prSet presAssocID="{CBD1C8F4-6FA1-4E48-9D28-0AC99F2091A8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2FBCF4-CB0A-40CF-B951-6E58515ACFF9}" type="pres">
      <dgm:prSet presAssocID="{CBD1C8F4-6FA1-4E48-9D28-0AC99F2091A8}" presName="horzTwo" presStyleCnt="0"/>
      <dgm:spPr/>
    </dgm:pt>
  </dgm:ptLst>
  <dgm:cxnLst>
    <dgm:cxn modelId="{4A4AAEBC-3229-4E3B-B700-561EE9A35B27}" srcId="{E1A9A77D-BE57-4012-883C-43C953A578A8}" destId="{867C0099-3891-4140-82EF-756E33E9254B}" srcOrd="1" destOrd="0" parTransId="{FD433764-6CBA-4BB4-8D59-1628245525AF}" sibTransId="{5F286AB8-FBF2-4F56-BB63-18CF9C61E1D9}"/>
    <dgm:cxn modelId="{FB52EE73-090D-481E-8A26-064318D02DA6}" type="presOf" srcId="{867C0099-3891-4140-82EF-756E33E9254B}" destId="{7E73C08E-B6E9-461A-9262-7D03DF6EEE54}" srcOrd="0" destOrd="0" presId="urn:microsoft.com/office/officeart/2005/8/layout/hierarchy4"/>
    <dgm:cxn modelId="{00B780FB-00D4-4E42-9A50-1E4247AC2B41}" srcId="{5ECC27D5-0256-4DDC-9B0B-2FDCCB73461A}" destId="{E1A9A77D-BE57-4012-883C-43C953A578A8}" srcOrd="0" destOrd="0" parTransId="{04E3A64F-966E-4FAD-8303-AC9B2618586F}" sibTransId="{9F59469B-F13B-4E17-92A4-B1488C3ACE67}"/>
    <dgm:cxn modelId="{9A136925-D643-461C-B715-F7A7D9F34EB6}" type="presOf" srcId="{E1A9A77D-BE57-4012-883C-43C953A578A8}" destId="{AD1DA02E-B872-44CD-87D4-362E3590ADDF}" srcOrd="0" destOrd="0" presId="urn:microsoft.com/office/officeart/2005/8/layout/hierarchy4"/>
    <dgm:cxn modelId="{10ACBAB8-E547-4765-B096-A53A48F55E3F}" type="presOf" srcId="{5ECC27D5-0256-4DDC-9B0B-2FDCCB73461A}" destId="{F2BB749B-57CF-43B5-ADF8-22208D192797}" srcOrd="0" destOrd="0" presId="urn:microsoft.com/office/officeart/2005/8/layout/hierarchy4"/>
    <dgm:cxn modelId="{1F58302B-EB31-41A0-B993-329F831B3235}" type="presOf" srcId="{CBD1C8F4-6FA1-4E48-9D28-0AC99F2091A8}" destId="{D38EFBF3-C2C4-4561-B629-A67DA84A8A37}" srcOrd="0" destOrd="0" presId="urn:microsoft.com/office/officeart/2005/8/layout/hierarchy4"/>
    <dgm:cxn modelId="{90FF16B8-2A9A-495A-A492-6980A815B7EC}" srcId="{E1A9A77D-BE57-4012-883C-43C953A578A8}" destId="{6FE9CD75-CB89-4F60-9B0C-6994F9B3A9D5}" srcOrd="0" destOrd="0" parTransId="{BA25D117-CE8E-4860-964A-F97C3BFF925C}" sibTransId="{D23C6A10-9F1A-4C9F-91E1-C4F3FA9CABC9}"/>
    <dgm:cxn modelId="{D7A00BEC-71E2-4409-B4A8-F6093B53B03A}" srcId="{E1A9A77D-BE57-4012-883C-43C953A578A8}" destId="{CBD1C8F4-6FA1-4E48-9D28-0AC99F2091A8}" srcOrd="2" destOrd="0" parTransId="{6671469B-82B1-4FB9-A305-0DC28DD6C1CC}" sibTransId="{7884BE6A-A306-4577-A52A-B5FDEA9EE0EE}"/>
    <dgm:cxn modelId="{68A33294-B56F-4989-AA46-341185D116D6}" type="presOf" srcId="{6FE9CD75-CB89-4F60-9B0C-6994F9B3A9D5}" destId="{BFBF6C01-1F55-4821-8D28-B1741023671D}" srcOrd="0" destOrd="0" presId="urn:microsoft.com/office/officeart/2005/8/layout/hierarchy4"/>
    <dgm:cxn modelId="{FB280232-2902-4CE6-A742-52A05BC575FF}" type="presParOf" srcId="{F2BB749B-57CF-43B5-ADF8-22208D192797}" destId="{DA26DAF6-378D-4107-B22D-7FAC6D97A4D8}" srcOrd="0" destOrd="0" presId="urn:microsoft.com/office/officeart/2005/8/layout/hierarchy4"/>
    <dgm:cxn modelId="{BFDBAE24-82F7-4BC8-B7E8-DA78A0A13941}" type="presParOf" srcId="{DA26DAF6-378D-4107-B22D-7FAC6D97A4D8}" destId="{AD1DA02E-B872-44CD-87D4-362E3590ADDF}" srcOrd="0" destOrd="0" presId="urn:microsoft.com/office/officeart/2005/8/layout/hierarchy4"/>
    <dgm:cxn modelId="{B5AE5818-A29D-4106-8506-839831D62FD7}" type="presParOf" srcId="{DA26DAF6-378D-4107-B22D-7FAC6D97A4D8}" destId="{88351E70-6585-474C-95DD-EAD7BEC9E49F}" srcOrd="1" destOrd="0" presId="urn:microsoft.com/office/officeart/2005/8/layout/hierarchy4"/>
    <dgm:cxn modelId="{E0990C9C-639D-43DB-9AB0-F258A707D102}" type="presParOf" srcId="{DA26DAF6-378D-4107-B22D-7FAC6D97A4D8}" destId="{EF72737B-A4D3-494C-B756-DB587E6217A4}" srcOrd="2" destOrd="0" presId="urn:microsoft.com/office/officeart/2005/8/layout/hierarchy4"/>
    <dgm:cxn modelId="{B4AE29D1-1848-4D6F-BCC9-58928792FDE1}" type="presParOf" srcId="{EF72737B-A4D3-494C-B756-DB587E6217A4}" destId="{62D85FEF-C910-46B1-BC6E-B77163AF395D}" srcOrd="0" destOrd="0" presId="urn:microsoft.com/office/officeart/2005/8/layout/hierarchy4"/>
    <dgm:cxn modelId="{5CC07EB8-26AE-404B-915E-510A3E76760D}" type="presParOf" srcId="{62D85FEF-C910-46B1-BC6E-B77163AF395D}" destId="{BFBF6C01-1F55-4821-8D28-B1741023671D}" srcOrd="0" destOrd="0" presId="urn:microsoft.com/office/officeart/2005/8/layout/hierarchy4"/>
    <dgm:cxn modelId="{C8A9F5A6-3C5E-45BF-B2F1-DE41DCD261F1}" type="presParOf" srcId="{62D85FEF-C910-46B1-BC6E-B77163AF395D}" destId="{EAB0EF5B-8C8A-402D-853A-B676FC30B79F}" srcOrd="1" destOrd="0" presId="urn:microsoft.com/office/officeart/2005/8/layout/hierarchy4"/>
    <dgm:cxn modelId="{9D18330C-B821-420C-B73A-16CC1515A790}" type="presParOf" srcId="{EF72737B-A4D3-494C-B756-DB587E6217A4}" destId="{213B05C1-B182-485E-8015-F3E20E7A8FCE}" srcOrd="1" destOrd="0" presId="urn:microsoft.com/office/officeart/2005/8/layout/hierarchy4"/>
    <dgm:cxn modelId="{01485C7C-A76F-49F2-BB97-B42DAB61F6C4}" type="presParOf" srcId="{EF72737B-A4D3-494C-B756-DB587E6217A4}" destId="{A9AB3736-7D48-4E4E-883D-B8065AE917A8}" srcOrd="2" destOrd="0" presId="urn:microsoft.com/office/officeart/2005/8/layout/hierarchy4"/>
    <dgm:cxn modelId="{0BCB43DC-8D3D-494A-93BC-1B5446660522}" type="presParOf" srcId="{A9AB3736-7D48-4E4E-883D-B8065AE917A8}" destId="{7E73C08E-B6E9-461A-9262-7D03DF6EEE54}" srcOrd="0" destOrd="0" presId="urn:microsoft.com/office/officeart/2005/8/layout/hierarchy4"/>
    <dgm:cxn modelId="{05323BA2-4ECE-41CA-ABA5-86127E55018A}" type="presParOf" srcId="{A9AB3736-7D48-4E4E-883D-B8065AE917A8}" destId="{900EF464-BCCA-4B49-AEEC-E10ACFD609C3}" srcOrd="1" destOrd="0" presId="urn:microsoft.com/office/officeart/2005/8/layout/hierarchy4"/>
    <dgm:cxn modelId="{8E444ED1-A5DB-4997-883B-DD3DEAF2A672}" type="presParOf" srcId="{EF72737B-A4D3-494C-B756-DB587E6217A4}" destId="{C2CC7CC6-FF77-4C5B-B090-E4E7A7309A11}" srcOrd="3" destOrd="0" presId="urn:microsoft.com/office/officeart/2005/8/layout/hierarchy4"/>
    <dgm:cxn modelId="{64313694-AC91-46C7-BA8F-F22E5047EB5C}" type="presParOf" srcId="{EF72737B-A4D3-494C-B756-DB587E6217A4}" destId="{8E268233-CF18-47DA-AB21-3053281F75B7}" srcOrd="4" destOrd="0" presId="urn:microsoft.com/office/officeart/2005/8/layout/hierarchy4"/>
    <dgm:cxn modelId="{5A0D76FE-C5F3-42CA-B0DD-65DC9BCD09EC}" type="presParOf" srcId="{8E268233-CF18-47DA-AB21-3053281F75B7}" destId="{D38EFBF3-C2C4-4561-B629-A67DA84A8A37}" srcOrd="0" destOrd="0" presId="urn:microsoft.com/office/officeart/2005/8/layout/hierarchy4"/>
    <dgm:cxn modelId="{032BE54C-4154-4F73-A888-53739EB947C2}" type="presParOf" srcId="{8E268233-CF18-47DA-AB21-3053281F75B7}" destId="{462FBCF4-CB0A-40CF-B951-6E58515ACF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1F4FDC-297A-4249-B753-46FF5F12B3E0}" type="doc">
      <dgm:prSet loTypeId="urn:microsoft.com/office/officeart/2005/8/layout/default#2" loCatId="list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98670B34-8BA3-4A94-9D49-64AC6A271D63}">
      <dgm:prSet phldrT="[Текст]" custT="1"/>
      <dgm:spPr/>
      <dgm:t>
        <a:bodyPr/>
        <a:lstStyle/>
        <a:p>
          <a:r>
            <a:rPr lang="ru-RU" sz="1300" b="1" u="sng" dirty="0" smtClean="0">
              <a:latin typeface="+mn-lt"/>
              <a:cs typeface="Times New Roman" pitchFamily="18" charset="0"/>
            </a:rPr>
            <a:t>Конкурс на лучшее преподавание шахмат </a:t>
          </a:r>
        </a:p>
        <a:p>
          <a:r>
            <a:rPr lang="ru-RU" sz="1300" b="0" dirty="0" smtClean="0">
              <a:latin typeface="+mn-lt"/>
              <a:cs typeface="Times New Roman" pitchFamily="18" charset="0"/>
            </a:rPr>
            <a:t>(приняли участие 102 образовательные организации):</a:t>
          </a:r>
        </a:p>
        <a:p>
          <a:r>
            <a:rPr lang="ru-RU" sz="1300" b="1" u="sng" dirty="0" smtClean="0">
              <a:latin typeface="+mn-lt"/>
              <a:cs typeface="Times New Roman" pitchFamily="18" charset="0"/>
            </a:rPr>
            <a:t>- номинация «Лучшая городская школа»:</a:t>
          </a:r>
        </a:p>
        <a:p>
          <a:r>
            <a:rPr lang="ru-RU" sz="1300" b="0" dirty="0" smtClean="0">
              <a:latin typeface="+mn-lt"/>
              <a:cs typeface="Times New Roman" pitchFamily="18" charset="0"/>
            </a:rPr>
            <a:t>1 место- </a:t>
          </a:r>
          <a:r>
            <a:rPr lang="ru-RU" sz="1300" b="0" dirty="0" err="1" smtClean="0">
              <a:latin typeface="+mn-lt"/>
              <a:cs typeface="Times New Roman" pitchFamily="18" charset="0"/>
            </a:rPr>
            <a:t>МОУ«Могойтуйская</a:t>
          </a:r>
          <a:r>
            <a:rPr lang="ru-RU" sz="1300" b="0" dirty="0" smtClean="0">
              <a:latin typeface="+mn-lt"/>
              <a:cs typeface="Times New Roman" pitchFamily="18" charset="0"/>
            </a:rPr>
            <a:t> СОШ № 2 </a:t>
          </a:r>
          <a:r>
            <a:rPr lang="ru-RU" sz="1300" b="0" dirty="0" err="1" smtClean="0">
              <a:latin typeface="+mn-lt"/>
              <a:cs typeface="Times New Roman" pitchFamily="18" charset="0"/>
            </a:rPr>
            <a:t>им.Ю.Б.Шагдарова</a:t>
          </a:r>
          <a:r>
            <a:rPr lang="ru-RU" sz="1300" b="0" dirty="0" smtClean="0">
              <a:latin typeface="+mn-lt"/>
              <a:cs typeface="Times New Roman" pitchFamily="18" charset="0"/>
            </a:rPr>
            <a:t>»,</a:t>
          </a:r>
        </a:p>
        <a:p>
          <a:r>
            <a:rPr lang="ru-RU" sz="1300" b="0" dirty="0" smtClean="0">
              <a:latin typeface="+mn-lt"/>
              <a:cs typeface="Times New Roman" pitchFamily="18" charset="0"/>
            </a:rPr>
            <a:t>2 место- МОУ «</a:t>
          </a:r>
          <a:r>
            <a:rPr lang="ru-RU" sz="1300" b="0" dirty="0" err="1" smtClean="0">
              <a:latin typeface="+mn-lt"/>
              <a:cs typeface="Times New Roman" pitchFamily="18" charset="0"/>
            </a:rPr>
            <a:t>Могойтуйская</a:t>
          </a:r>
          <a:r>
            <a:rPr lang="ru-RU" sz="1300" b="0" dirty="0" smtClean="0">
              <a:latin typeface="+mn-lt"/>
              <a:cs typeface="Times New Roman" pitchFamily="18" charset="0"/>
            </a:rPr>
            <a:t> СОШ № 3»,</a:t>
          </a:r>
        </a:p>
        <a:p>
          <a:r>
            <a:rPr lang="ru-RU" sz="1300" b="0" dirty="0" smtClean="0">
              <a:latin typeface="+mn-lt"/>
              <a:cs typeface="Times New Roman" pitchFamily="18" charset="0"/>
            </a:rPr>
            <a:t>3 место – МОУ СОШ № 15 </a:t>
          </a:r>
          <a:r>
            <a:rPr lang="ru-RU" sz="1300" b="0" dirty="0" err="1" smtClean="0">
              <a:latin typeface="+mn-lt"/>
              <a:cs typeface="Times New Roman" pitchFamily="18" charset="0"/>
            </a:rPr>
            <a:t>г.Борзя</a:t>
          </a:r>
          <a:endParaRPr lang="ru-RU" sz="1300" b="0" dirty="0" smtClean="0">
            <a:latin typeface="+mn-lt"/>
            <a:cs typeface="Times New Roman" pitchFamily="18" charset="0"/>
          </a:endParaRPr>
        </a:p>
        <a:p>
          <a:r>
            <a:rPr lang="ru-RU" sz="1300" b="1" u="sng" dirty="0" smtClean="0">
              <a:latin typeface="+mn-lt"/>
              <a:cs typeface="Times New Roman" pitchFamily="18" charset="0"/>
            </a:rPr>
            <a:t>-номинация «Лучшая сельская школа»:</a:t>
          </a:r>
        </a:p>
        <a:p>
          <a:r>
            <a:rPr lang="ru-RU" sz="1300" b="0" dirty="0" smtClean="0">
              <a:latin typeface="+mn-lt"/>
              <a:cs typeface="Times New Roman" pitchFamily="18" charset="0"/>
            </a:rPr>
            <a:t>1 место – МОУ «</a:t>
          </a:r>
          <a:r>
            <a:rPr lang="ru-RU" sz="1300" b="0" dirty="0" err="1" smtClean="0">
              <a:latin typeface="+mn-lt"/>
              <a:cs typeface="Times New Roman" pitchFamily="18" charset="0"/>
            </a:rPr>
            <a:t>Цаган-Челутайская</a:t>
          </a:r>
          <a:r>
            <a:rPr lang="ru-RU" sz="1300" b="0" dirty="0" smtClean="0">
              <a:latin typeface="+mn-lt"/>
              <a:cs typeface="Times New Roman" pitchFamily="18" charset="0"/>
            </a:rPr>
            <a:t> СОШ им.Ц.-</a:t>
          </a:r>
          <a:r>
            <a:rPr lang="ru-RU" sz="1300" b="0" dirty="0" err="1" smtClean="0">
              <a:latin typeface="+mn-lt"/>
              <a:cs typeface="Times New Roman" pitchFamily="18" charset="0"/>
            </a:rPr>
            <a:t>Б.Бадмаева</a:t>
          </a:r>
          <a:r>
            <a:rPr lang="ru-RU" sz="1300" b="0" dirty="0" smtClean="0">
              <a:latin typeface="+mn-lt"/>
              <a:cs typeface="Times New Roman" pitchFamily="18" charset="0"/>
            </a:rPr>
            <a:t>»,</a:t>
          </a:r>
        </a:p>
        <a:p>
          <a:r>
            <a:rPr lang="ru-RU" sz="1300" b="0" dirty="0" smtClean="0">
              <a:latin typeface="+mn-lt"/>
              <a:cs typeface="Times New Roman" pitchFamily="18" charset="0"/>
            </a:rPr>
            <a:t>2 место – МОУ «Южно-</a:t>
          </a:r>
          <a:r>
            <a:rPr lang="ru-RU" sz="1300" b="0" dirty="0" err="1" smtClean="0">
              <a:latin typeface="+mn-lt"/>
              <a:cs typeface="Times New Roman" pitchFamily="18" charset="0"/>
            </a:rPr>
            <a:t>Аргалейская</a:t>
          </a:r>
          <a:r>
            <a:rPr lang="ru-RU" sz="1300" b="0" dirty="0" smtClean="0">
              <a:latin typeface="+mn-lt"/>
              <a:cs typeface="Times New Roman" pitchFamily="18" charset="0"/>
            </a:rPr>
            <a:t> СОШ» Агинского района,</a:t>
          </a:r>
        </a:p>
        <a:p>
          <a:r>
            <a:rPr lang="ru-RU" sz="1300" b="0" dirty="0" smtClean="0">
              <a:latin typeface="+mn-lt"/>
              <a:cs typeface="Times New Roman" pitchFamily="18" charset="0"/>
            </a:rPr>
            <a:t>3 место – МОУ «</a:t>
          </a:r>
          <a:r>
            <a:rPr lang="ru-RU" sz="1300" b="0" dirty="0" err="1" smtClean="0">
              <a:latin typeface="+mn-lt"/>
              <a:cs typeface="Times New Roman" pitchFamily="18" charset="0"/>
            </a:rPr>
            <a:t>Зугалайская</a:t>
          </a:r>
          <a:r>
            <a:rPr lang="ru-RU" sz="1300" b="0" dirty="0" smtClean="0">
              <a:latin typeface="+mn-lt"/>
              <a:cs typeface="Times New Roman" pitchFamily="18" charset="0"/>
            </a:rPr>
            <a:t> СОШ» </a:t>
          </a:r>
          <a:r>
            <a:rPr lang="ru-RU" sz="1300" b="0" dirty="0" err="1" smtClean="0">
              <a:latin typeface="+mn-lt"/>
              <a:cs typeface="Times New Roman" pitchFamily="18" charset="0"/>
            </a:rPr>
            <a:t>Могойтуйского</a:t>
          </a:r>
          <a:r>
            <a:rPr lang="ru-RU" sz="1300" b="0" dirty="0" smtClean="0">
              <a:latin typeface="+mn-lt"/>
              <a:cs typeface="Times New Roman" pitchFamily="18" charset="0"/>
            </a:rPr>
            <a:t> района»,</a:t>
          </a:r>
        </a:p>
        <a:p>
          <a:r>
            <a:rPr lang="ru-RU" sz="1300" b="0" dirty="0" smtClean="0">
              <a:latin typeface="+mn-lt"/>
              <a:cs typeface="Times New Roman" pitchFamily="18" charset="0"/>
            </a:rPr>
            <a:t>4 место – МОУ «</a:t>
          </a:r>
          <a:r>
            <a:rPr lang="ru-RU" sz="1300" b="0" dirty="0" err="1" smtClean="0">
              <a:latin typeface="+mn-lt"/>
              <a:cs typeface="Times New Roman" pitchFamily="18" charset="0"/>
            </a:rPr>
            <a:t>Ушарбайская</a:t>
          </a:r>
          <a:r>
            <a:rPr lang="ru-RU" sz="1300" b="0" dirty="0" smtClean="0">
              <a:latin typeface="+mn-lt"/>
              <a:cs typeface="Times New Roman" pitchFamily="18" charset="0"/>
            </a:rPr>
            <a:t> СОШ» </a:t>
          </a:r>
          <a:r>
            <a:rPr lang="ru-RU" sz="1300" b="0" dirty="0" err="1" smtClean="0">
              <a:latin typeface="+mn-lt"/>
              <a:cs typeface="Times New Roman" pitchFamily="18" charset="0"/>
            </a:rPr>
            <a:t>Могойтуского</a:t>
          </a:r>
          <a:r>
            <a:rPr lang="ru-RU" sz="1300" b="0" dirty="0" smtClean="0">
              <a:latin typeface="+mn-lt"/>
              <a:cs typeface="Times New Roman" pitchFamily="18" charset="0"/>
            </a:rPr>
            <a:t> района</a:t>
          </a:r>
          <a:endParaRPr lang="ru-RU" sz="1300" b="0" dirty="0">
            <a:latin typeface="+mn-lt"/>
          </a:endParaRPr>
        </a:p>
      </dgm:t>
    </dgm:pt>
    <dgm:pt modelId="{ECEA01A0-3ABB-4087-B799-BFF0664FAA5F}" type="parTrans" cxnId="{6D710DF3-7765-4DD2-BE85-9477A5E8AB4B}">
      <dgm:prSet/>
      <dgm:spPr/>
      <dgm:t>
        <a:bodyPr/>
        <a:lstStyle/>
        <a:p>
          <a:endParaRPr lang="ru-RU" sz="1300" b="0">
            <a:latin typeface="+mn-lt"/>
          </a:endParaRPr>
        </a:p>
      </dgm:t>
    </dgm:pt>
    <dgm:pt modelId="{61111A3E-87A1-456B-A4D8-4C27B73AA9D1}" type="sibTrans" cxnId="{6D710DF3-7765-4DD2-BE85-9477A5E8AB4B}">
      <dgm:prSet/>
      <dgm:spPr/>
      <dgm:t>
        <a:bodyPr/>
        <a:lstStyle/>
        <a:p>
          <a:endParaRPr lang="ru-RU" sz="1300" b="0">
            <a:latin typeface="+mn-lt"/>
          </a:endParaRPr>
        </a:p>
      </dgm:t>
    </dgm:pt>
    <dgm:pt modelId="{AED3E37F-30E5-41AC-A647-EE2489AB5402}" type="pres">
      <dgm:prSet presAssocID="{1D1F4FDC-297A-4249-B753-46FF5F12B3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C771A5-EF6B-4AC6-8511-F2E2DC18D837}" type="pres">
      <dgm:prSet presAssocID="{98670B34-8BA3-4A94-9D49-64AC6A271D6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710DF3-7765-4DD2-BE85-9477A5E8AB4B}" srcId="{1D1F4FDC-297A-4249-B753-46FF5F12B3E0}" destId="{98670B34-8BA3-4A94-9D49-64AC6A271D63}" srcOrd="0" destOrd="0" parTransId="{ECEA01A0-3ABB-4087-B799-BFF0664FAA5F}" sibTransId="{61111A3E-87A1-456B-A4D8-4C27B73AA9D1}"/>
    <dgm:cxn modelId="{460B9C05-13CA-40BE-8E4A-B168401587F8}" type="presOf" srcId="{98670B34-8BA3-4A94-9D49-64AC6A271D63}" destId="{40C771A5-EF6B-4AC6-8511-F2E2DC18D837}" srcOrd="0" destOrd="0" presId="urn:microsoft.com/office/officeart/2005/8/layout/default#2"/>
    <dgm:cxn modelId="{D9F16971-8420-4B2A-8F18-F8D2BF773AA6}" type="presOf" srcId="{1D1F4FDC-297A-4249-B753-46FF5F12B3E0}" destId="{AED3E37F-30E5-41AC-A647-EE2489AB5402}" srcOrd="0" destOrd="0" presId="urn:microsoft.com/office/officeart/2005/8/layout/default#2"/>
    <dgm:cxn modelId="{87413079-0AEC-4708-B892-58CFC77B7254}" type="presParOf" srcId="{AED3E37F-30E5-41AC-A647-EE2489AB5402}" destId="{40C771A5-EF6B-4AC6-8511-F2E2DC18D837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94B4F48-FC59-4480-B21C-4233A82360DC}" type="doc">
      <dgm:prSet loTypeId="urn:microsoft.com/office/officeart/2005/8/layout/vList4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2911D96-865D-466D-9953-ED4D8883980D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+mn-lt"/>
              <a:cs typeface="Times New Roman" pitchFamily="18" charset="0"/>
            </a:rPr>
            <a:t> Краевые мероприятия</a:t>
          </a:r>
        </a:p>
        <a:p>
          <a:pPr algn="ctr"/>
          <a:r>
            <a:rPr lang="ru-RU" sz="1600" b="1" dirty="0" smtClean="0">
              <a:latin typeface="+mn-lt"/>
              <a:cs typeface="Times New Roman" pitchFamily="18" charset="0"/>
            </a:rPr>
            <a:t>«Мы в РДШ», «Ты – предприниматель», </a:t>
          </a:r>
          <a:r>
            <a:rPr lang="en-US" sz="1600" b="1" dirty="0" smtClean="0">
              <a:latin typeface="+mn-lt"/>
              <a:cs typeface="Times New Roman" pitchFamily="18" charset="0"/>
            </a:rPr>
            <a:t>I</a:t>
          </a:r>
          <a:r>
            <a:rPr lang="ru-RU" sz="1600" b="1" dirty="0" smtClean="0">
              <a:latin typeface="+mn-lt"/>
              <a:cs typeface="Times New Roman" pitchFamily="18" charset="0"/>
            </a:rPr>
            <a:t> Слет «</a:t>
          </a:r>
          <a:r>
            <a:rPr lang="ru-RU" sz="1600" b="1" dirty="0" err="1" smtClean="0">
              <a:latin typeface="+mn-lt"/>
              <a:cs typeface="Times New Roman" pitchFamily="18" charset="0"/>
            </a:rPr>
            <a:t>пилотных</a:t>
          </a:r>
          <a:r>
            <a:rPr lang="ru-RU" sz="1600" b="1" dirty="0" smtClean="0">
              <a:latin typeface="+mn-lt"/>
              <a:cs typeface="Times New Roman" pitchFamily="18" charset="0"/>
            </a:rPr>
            <a:t>» площадок РДШ, Фестиваль интересов«Хрустальное сердце Забайкалья» и др.</a:t>
          </a:r>
          <a:endParaRPr lang="ru-RU" sz="1600" b="1" dirty="0">
            <a:latin typeface="+mn-lt"/>
            <a:cs typeface="Times New Roman" pitchFamily="18" charset="0"/>
          </a:endParaRPr>
        </a:p>
      </dgm:t>
    </dgm:pt>
    <dgm:pt modelId="{D72632C2-1CB2-4E4A-AE5A-4C65D0EA3B0E}" type="parTrans" cxnId="{0108F27A-66A7-4AE8-B849-C9A2D468F901}">
      <dgm:prSet/>
      <dgm:spPr/>
      <dgm:t>
        <a:bodyPr/>
        <a:lstStyle/>
        <a:p>
          <a:endParaRPr lang="ru-RU"/>
        </a:p>
      </dgm:t>
    </dgm:pt>
    <dgm:pt modelId="{57CC55F2-29C4-4936-A953-0624755BE8AC}" type="sibTrans" cxnId="{0108F27A-66A7-4AE8-B849-C9A2D468F901}">
      <dgm:prSet/>
      <dgm:spPr/>
      <dgm:t>
        <a:bodyPr/>
        <a:lstStyle/>
        <a:p>
          <a:endParaRPr lang="ru-RU"/>
        </a:p>
      </dgm:t>
    </dgm:pt>
    <dgm:pt modelId="{9FFA0F34-6C0D-47CD-A3AA-6511588A554C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600" b="1" dirty="0" smtClean="0">
              <a:latin typeface="+mn-lt"/>
              <a:cs typeface="Times New Roman" pitchFamily="18" charset="0"/>
            </a:rPr>
            <a:t>Школьные мероприятия</a:t>
          </a:r>
        </a:p>
        <a:p>
          <a:pPr algn="just">
            <a:lnSpc>
              <a:spcPct val="100000"/>
            </a:lnSpc>
          </a:pPr>
          <a:r>
            <a:rPr lang="ru-RU" sz="1600" b="1" dirty="0" smtClean="0">
              <a:latin typeface="+mn-lt"/>
              <a:cs typeface="Times New Roman" pitchFamily="18" charset="0"/>
            </a:rPr>
            <a:t> «День знаний», «День учителя», «Выборы в органы ученического самоуправления», «День рождения РДШ», «День народного единства», «Приседайте на здоровье», «День Героев Отечества» и др.</a:t>
          </a:r>
          <a:endParaRPr lang="ru-RU" sz="1600" b="1" dirty="0">
            <a:latin typeface="+mn-lt"/>
            <a:cs typeface="Times New Roman" pitchFamily="18" charset="0"/>
          </a:endParaRPr>
        </a:p>
      </dgm:t>
    </dgm:pt>
    <dgm:pt modelId="{A5E8685C-0810-4D61-B759-61E1EA4AB001}" type="parTrans" cxnId="{B013BB26-5826-482A-A031-B3150432973C}">
      <dgm:prSet/>
      <dgm:spPr/>
      <dgm:t>
        <a:bodyPr/>
        <a:lstStyle/>
        <a:p>
          <a:endParaRPr lang="ru-RU"/>
        </a:p>
      </dgm:t>
    </dgm:pt>
    <dgm:pt modelId="{4C60E519-4334-4617-B479-06DCDC0453F4}" type="sibTrans" cxnId="{B013BB26-5826-482A-A031-B3150432973C}">
      <dgm:prSet/>
      <dgm:spPr/>
      <dgm:t>
        <a:bodyPr/>
        <a:lstStyle/>
        <a:p>
          <a:endParaRPr lang="ru-RU"/>
        </a:p>
      </dgm:t>
    </dgm:pt>
    <dgm:pt modelId="{9D29F0AA-CA0B-4232-A989-460AD16017B3}">
      <dgm:prSet custT="1"/>
      <dgm:spPr/>
      <dgm:t>
        <a:bodyPr/>
        <a:lstStyle/>
        <a:p>
          <a:pPr algn="ctr"/>
          <a:r>
            <a:rPr lang="ru-RU" sz="1600" b="1" dirty="0" smtClean="0">
              <a:latin typeface="+mn-lt"/>
            </a:rPr>
            <a:t>7 пилотных площадок </a:t>
          </a:r>
          <a:endParaRPr lang="ru-RU" sz="1600" b="1" dirty="0">
            <a:latin typeface="+mn-lt"/>
          </a:endParaRPr>
        </a:p>
      </dgm:t>
    </dgm:pt>
    <dgm:pt modelId="{9FD38D08-71CA-46AB-A2BC-93FDD1DB4B07}" type="parTrans" cxnId="{0F3FBFDA-62D4-4A5F-B7F3-D63375B431C9}">
      <dgm:prSet/>
      <dgm:spPr/>
      <dgm:t>
        <a:bodyPr/>
        <a:lstStyle/>
        <a:p>
          <a:endParaRPr lang="ru-RU"/>
        </a:p>
      </dgm:t>
    </dgm:pt>
    <dgm:pt modelId="{759F5663-AF33-445E-85FE-78FA384582CB}" type="sibTrans" cxnId="{0F3FBFDA-62D4-4A5F-B7F3-D63375B431C9}">
      <dgm:prSet/>
      <dgm:spPr/>
      <dgm:t>
        <a:bodyPr/>
        <a:lstStyle/>
        <a:p>
          <a:endParaRPr lang="ru-RU"/>
        </a:p>
      </dgm:t>
    </dgm:pt>
    <dgm:pt modelId="{40F522F0-2A66-428B-8C2E-2BD2ABA544E1}">
      <dgm:prSet custT="1"/>
      <dgm:spPr/>
      <dgm:t>
        <a:bodyPr/>
        <a:lstStyle/>
        <a:p>
          <a:pPr algn="ctr"/>
          <a:r>
            <a:rPr lang="ru-RU" sz="1600" b="1" dirty="0" smtClean="0">
              <a:latin typeface="+mn-lt"/>
              <a:cs typeface="Times New Roman" pitchFamily="18" charset="0"/>
            </a:rPr>
            <a:t>Участие во всероссийских мероприятиях</a:t>
          </a:r>
        </a:p>
        <a:p>
          <a:pPr algn="ctr"/>
          <a:r>
            <a:rPr lang="en-US" sz="1600" b="1" dirty="0" smtClean="0">
              <a:latin typeface="+mn-lt"/>
              <a:cs typeface="Times New Roman" pitchFamily="18" charset="0"/>
            </a:rPr>
            <a:t>III</a:t>
          </a:r>
          <a:r>
            <a:rPr lang="ru-RU" sz="1600" b="1" dirty="0" smtClean="0">
              <a:latin typeface="+mn-lt"/>
              <a:cs typeface="Times New Roman" pitchFamily="18" charset="0"/>
            </a:rPr>
            <a:t> Всероссийский форум педагогических отрядов и участников Российского движения школьников, ФГБОУ «ВДЦ «Орленок»; Всероссийский форум добровольцев, г.Санкт-Петербург; Всероссийском форум «Будущие интеллектуальные лидеры России», г.Ярославль; Зимний фестиваль РДШ, г.Москва;  профильные смены РДШ на базе Всероссийских детских центров «Океан» и «Орленок»</a:t>
          </a:r>
          <a:endParaRPr lang="ru-RU" sz="1600" b="1" dirty="0">
            <a:latin typeface="+mn-lt"/>
            <a:cs typeface="Times New Roman" pitchFamily="18" charset="0"/>
          </a:endParaRPr>
        </a:p>
      </dgm:t>
    </dgm:pt>
    <dgm:pt modelId="{9D2674E9-698E-4E7E-B80E-0FFAE0EF7907}" type="parTrans" cxnId="{066EC6E5-94BA-4196-BF36-E70E21D9EBAD}">
      <dgm:prSet/>
      <dgm:spPr/>
      <dgm:t>
        <a:bodyPr/>
        <a:lstStyle/>
        <a:p>
          <a:endParaRPr lang="ru-RU"/>
        </a:p>
      </dgm:t>
    </dgm:pt>
    <dgm:pt modelId="{88A32DB1-68A6-454C-9447-AE32910C82C8}" type="sibTrans" cxnId="{066EC6E5-94BA-4196-BF36-E70E21D9EBAD}">
      <dgm:prSet/>
      <dgm:spPr/>
      <dgm:t>
        <a:bodyPr/>
        <a:lstStyle/>
        <a:p>
          <a:endParaRPr lang="ru-RU"/>
        </a:p>
      </dgm:t>
    </dgm:pt>
    <dgm:pt modelId="{B69E17FF-F903-42C8-8BDB-4B837BD131B2}" type="pres">
      <dgm:prSet presAssocID="{B94B4F48-FC59-4480-B21C-4233A82360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5B44C5-06A9-4A78-9637-7D925D9982F4}" type="pres">
      <dgm:prSet presAssocID="{40F522F0-2A66-428B-8C2E-2BD2ABA544E1}" presName="comp" presStyleCnt="0"/>
      <dgm:spPr/>
    </dgm:pt>
    <dgm:pt modelId="{ACA62A2E-8D23-47E5-86FC-567D589CC2EA}" type="pres">
      <dgm:prSet presAssocID="{40F522F0-2A66-428B-8C2E-2BD2ABA544E1}" presName="box" presStyleLbl="node1" presStyleIdx="0" presStyleCnt="4" custScaleY="159736"/>
      <dgm:spPr/>
      <dgm:t>
        <a:bodyPr/>
        <a:lstStyle/>
        <a:p>
          <a:endParaRPr lang="ru-RU"/>
        </a:p>
      </dgm:t>
    </dgm:pt>
    <dgm:pt modelId="{65E7B934-1726-42BF-A044-5E0F9E4A7C32}" type="pres">
      <dgm:prSet presAssocID="{40F522F0-2A66-428B-8C2E-2BD2ABA544E1}" presName="img" presStyleLbl="fgImgPlace1" presStyleIdx="0" presStyleCnt="4" custScaleX="109673" custScaleY="149551" custLinFactNeighborX="-8681" custLinFactNeighborY="-8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2393201-FF5A-40CE-86B2-A1F1B65057A2}" type="pres">
      <dgm:prSet presAssocID="{40F522F0-2A66-428B-8C2E-2BD2ABA544E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4FB72-915C-4ADE-A96E-27315028543D}" type="pres">
      <dgm:prSet presAssocID="{88A32DB1-68A6-454C-9447-AE32910C82C8}" presName="spacer" presStyleCnt="0"/>
      <dgm:spPr/>
    </dgm:pt>
    <dgm:pt modelId="{0173BBC1-A434-46E7-97E2-DADC570FEFA9}" type="pres">
      <dgm:prSet presAssocID="{E2911D96-865D-466D-9953-ED4D8883980D}" presName="comp" presStyleCnt="0"/>
      <dgm:spPr/>
      <dgm:t>
        <a:bodyPr/>
        <a:lstStyle/>
        <a:p>
          <a:endParaRPr lang="ru-RU"/>
        </a:p>
      </dgm:t>
    </dgm:pt>
    <dgm:pt modelId="{9F31A50E-405B-48E2-8E88-BDAA7E9D0F26}" type="pres">
      <dgm:prSet presAssocID="{E2911D96-865D-466D-9953-ED4D8883980D}" presName="box" presStyleLbl="node1" presStyleIdx="1" presStyleCnt="4" custScaleY="78361" custLinFactNeighborX="520" custLinFactNeighborY="-239"/>
      <dgm:spPr/>
      <dgm:t>
        <a:bodyPr/>
        <a:lstStyle/>
        <a:p>
          <a:endParaRPr lang="ru-RU"/>
        </a:p>
      </dgm:t>
    </dgm:pt>
    <dgm:pt modelId="{1D21C92F-D04D-4D5D-977D-73A477595F7E}" type="pres">
      <dgm:prSet presAssocID="{E2911D96-865D-466D-9953-ED4D8883980D}" presName="img" presStyleLbl="fgImgPlace1" presStyleIdx="1" presStyleCnt="4" custScaleX="91311" custScaleY="94711" custLinFactNeighborX="-10568" custLinFactNeighborY="-312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C6CF98D-530A-48D0-9936-CBF1A3AF051F}" type="pres">
      <dgm:prSet presAssocID="{E2911D96-865D-466D-9953-ED4D8883980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A33FD-4CC4-4CAC-9408-B0243D488572}" type="pres">
      <dgm:prSet presAssocID="{57CC55F2-29C4-4936-A953-0624755BE8AC}" presName="spacer" presStyleCnt="0"/>
      <dgm:spPr/>
      <dgm:t>
        <a:bodyPr/>
        <a:lstStyle/>
        <a:p>
          <a:endParaRPr lang="ru-RU"/>
        </a:p>
      </dgm:t>
    </dgm:pt>
    <dgm:pt modelId="{3F6614AB-AA29-4451-8822-2F5B0A44360D}" type="pres">
      <dgm:prSet presAssocID="{9FFA0F34-6C0D-47CD-A3AA-6511588A554C}" presName="comp" presStyleCnt="0"/>
      <dgm:spPr/>
      <dgm:t>
        <a:bodyPr/>
        <a:lstStyle/>
        <a:p>
          <a:endParaRPr lang="ru-RU"/>
        </a:p>
      </dgm:t>
    </dgm:pt>
    <dgm:pt modelId="{05B4C937-181C-4EE8-9172-471DE202A9FF}" type="pres">
      <dgm:prSet presAssocID="{9FFA0F34-6C0D-47CD-A3AA-6511588A554C}" presName="box" presStyleLbl="node1" presStyleIdx="2" presStyleCnt="4" custScaleY="84451" custLinFactNeighborX="520" custLinFactNeighborY="-1050"/>
      <dgm:spPr/>
      <dgm:t>
        <a:bodyPr/>
        <a:lstStyle/>
        <a:p>
          <a:endParaRPr lang="ru-RU"/>
        </a:p>
      </dgm:t>
    </dgm:pt>
    <dgm:pt modelId="{EC89EF10-AEE1-4FBC-987C-83D34CA9DBD3}" type="pres">
      <dgm:prSet presAssocID="{9FFA0F34-6C0D-47CD-A3AA-6511588A554C}" presName="img" presStyleLbl="fgImgPlace1" presStyleIdx="2" presStyleCnt="4" custScaleX="89538" custScaleY="105086" custLinFactNeighborX="-11455" custLinFactNeighborY="-155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DA319B-7870-41AF-9AAC-96BA73CF5BF4}" type="pres">
      <dgm:prSet presAssocID="{9FFA0F34-6C0D-47CD-A3AA-6511588A554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0B721-64BE-460E-95B1-4E5B9445229A}" type="pres">
      <dgm:prSet presAssocID="{4C60E519-4334-4617-B479-06DCDC0453F4}" presName="spacer" presStyleCnt="0"/>
      <dgm:spPr/>
      <dgm:t>
        <a:bodyPr/>
        <a:lstStyle/>
        <a:p>
          <a:endParaRPr lang="ru-RU"/>
        </a:p>
      </dgm:t>
    </dgm:pt>
    <dgm:pt modelId="{90CC5CAA-317D-4ADF-A6C5-FFC7148314B7}" type="pres">
      <dgm:prSet presAssocID="{9D29F0AA-CA0B-4232-A989-460AD16017B3}" presName="comp" presStyleCnt="0"/>
      <dgm:spPr/>
      <dgm:t>
        <a:bodyPr/>
        <a:lstStyle/>
        <a:p>
          <a:endParaRPr lang="ru-RU"/>
        </a:p>
      </dgm:t>
    </dgm:pt>
    <dgm:pt modelId="{C2FDFC14-1A6D-4906-A195-44C7C6759E03}" type="pres">
      <dgm:prSet presAssocID="{9D29F0AA-CA0B-4232-A989-460AD16017B3}" presName="box" presStyleLbl="node1" presStyleIdx="3" presStyleCnt="4" custScaleY="38680" custLinFactNeighborX="-6874" custLinFactNeighborY="13344"/>
      <dgm:spPr/>
      <dgm:t>
        <a:bodyPr/>
        <a:lstStyle/>
        <a:p>
          <a:endParaRPr lang="ru-RU"/>
        </a:p>
      </dgm:t>
    </dgm:pt>
    <dgm:pt modelId="{888A1EC6-3CF9-41FA-9D3E-7D762FEAF956}" type="pres">
      <dgm:prSet presAssocID="{9D29F0AA-CA0B-4232-A989-460AD16017B3}" presName="img" presStyleLbl="fgImgPlace1" presStyleIdx="3" presStyleCnt="4" custFlipVert="1" custFlipHor="1" custScaleX="19938" custScaleY="4090" custLinFactX="200000" custLinFactNeighborX="269289" custLinFactNeighborY="-23942"/>
      <dgm:spPr/>
      <dgm:t>
        <a:bodyPr/>
        <a:lstStyle/>
        <a:p>
          <a:endParaRPr lang="ru-RU"/>
        </a:p>
      </dgm:t>
    </dgm:pt>
    <dgm:pt modelId="{75A0FCE2-7083-430B-A046-FE22BC038B74}" type="pres">
      <dgm:prSet presAssocID="{9D29F0AA-CA0B-4232-A989-460AD16017B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7AC269-6542-45B7-80AC-7A75E99899C7}" type="presOf" srcId="{B94B4F48-FC59-4480-B21C-4233A82360DC}" destId="{B69E17FF-F903-42C8-8BDB-4B837BD131B2}" srcOrd="0" destOrd="0" presId="urn:microsoft.com/office/officeart/2005/8/layout/vList4#1"/>
    <dgm:cxn modelId="{0108F27A-66A7-4AE8-B849-C9A2D468F901}" srcId="{B94B4F48-FC59-4480-B21C-4233A82360DC}" destId="{E2911D96-865D-466D-9953-ED4D8883980D}" srcOrd="1" destOrd="0" parTransId="{D72632C2-1CB2-4E4A-AE5A-4C65D0EA3B0E}" sibTransId="{57CC55F2-29C4-4936-A953-0624755BE8AC}"/>
    <dgm:cxn modelId="{5A66FA2D-7473-4942-8946-2474062A85E2}" type="presOf" srcId="{9D29F0AA-CA0B-4232-A989-460AD16017B3}" destId="{75A0FCE2-7083-430B-A046-FE22BC038B74}" srcOrd="1" destOrd="0" presId="urn:microsoft.com/office/officeart/2005/8/layout/vList4#1"/>
    <dgm:cxn modelId="{50D035B4-F14B-4150-90B0-3F3D53A0CD0E}" type="presOf" srcId="{E2911D96-865D-466D-9953-ED4D8883980D}" destId="{9F31A50E-405B-48E2-8E88-BDAA7E9D0F26}" srcOrd="0" destOrd="0" presId="urn:microsoft.com/office/officeart/2005/8/layout/vList4#1"/>
    <dgm:cxn modelId="{B013BB26-5826-482A-A031-B3150432973C}" srcId="{B94B4F48-FC59-4480-B21C-4233A82360DC}" destId="{9FFA0F34-6C0D-47CD-A3AA-6511588A554C}" srcOrd="2" destOrd="0" parTransId="{A5E8685C-0810-4D61-B759-61E1EA4AB001}" sibTransId="{4C60E519-4334-4617-B479-06DCDC0453F4}"/>
    <dgm:cxn modelId="{066EC6E5-94BA-4196-BF36-E70E21D9EBAD}" srcId="{B94B4F48-FC59-4480-B21C-4233A82360DC}" destId="{40F522F0-2A66-428B-8C2E-2BD2ABA544E1}" srcOrd="0" destOrd="0" parTransId="{9D2674E9-698E-4E7E-B80E-0FFAE0EF7907}" sibTransId="{88A32DB1-68A6-454C-9447-AE32910C82C8}"/>
    <dgm:cxn modelId="{0F3FBFDA-62D4-4A5F-B7F3-D63375B431C9}" srcId="{B94B4F48-FC59-4480-B21C-4233A82360DC}" destId="{9D29F0AA-CA0B-4232-A989-460AD16017B3}" srcOrd="3" destOrd="0" parTransId="{9FD38D08-71CA-46AB-A2BC-93FDD1DB4B07}" sibTransId="{759F5663-AF33-445E-85FE-78FA384582CB}"/>
    <dgm:cxn modelId="{6E3FCB8F-512C-4D10-8575-DFCB1ABA6724}" type="presOf" srcId="{40F522F0-2A66-428B-8C2E-2BD2ABA544E1}" destId="{ACA62A2E-8D23-47E5-86FC-567D589CC2EA}" srcOrd="0" destOrd="0" presId="urn:microsoft.com/office/officeart/2005/8/layout/vList4#1"/>
    <dgm:cxn modelId="{787B5E42-A9A8-47FE-82E3-0F3B649C4035}" type="presOf" srcId="{9FFA0F34-6C0D-47CD-A3AA-6511588A554C}" destId="{78DA319B-7870-41AF-9AAC-96BA73CF5BF4}" srcOrd="1" destOrd="0" presId="urn:microsoft.com/office/officeart/2005/8/layout/vList4#1"/>
    <dgm:cxn modelId="{53FA6F4C-D01A-482E-888D-19B01D1D1217}" type="presOf" srcId="{9D29F0AA-CA0B-4232-A989-460AD16017B3}" destId="{C2FDFC14-1A6D-4906-A195-44C7C6759E03}" srcOrd="0" destOrd="0" presId="urn:microsoft.com/office/officeart/2005/8/layout/vList4#1"/>
    <dgm:cxn modelId="{52F6C95E-7F5C-4822-829F-5FDFF8A02ADC}" type="presOf" srcId="{9FFA0F34-6C0D-47CD-A3AA-6511588A554C}" destId="{05B4C937-181C-4EE8-9172-471DE202A9FF}" srcOrd="0" destOrd="0" presId="urn:microsoft.com/office/officeart/2005/8/layout/vList4#1"/>
    <dgm:cxn modelId="{1A3F1823-A398-4A24-A0B2-24A398EC6970}" type="presOf" srcId="{40F522F0-2A66-428B-8C2E-2BD2ABA544E1}" destId="{C2393201-FF5A-40CE-86B2-A1F1B65057A2}" srcOrd="1" destOrd="0" presId="urn:microsoft.com/office/officeart/2005/8/layout/vList4#1"/>
    <dgm:cxn modelId="{38B0EEFB-3357-4D55-A13A-697022DC227A}" type="presOf" srcId="{E2911D96-865D-466D-9953-ED4D8883980D}" destId="{DC6CF98D-530A-48D0-9936-CBF1A3AF051F}" srcOrd="1" destOrd="0" presId="urn:microsoft.com/office/officeart/2005/8/layout/vList4#1"/>
    <dgm:cxn modelId="{7942DF49-B9BB-433E-B1EE-CF80885BCCA7}" type="presParOf" srcId="{B69E17FF-F903-42C8-8BDB-4B837BD131B2}" destId="{BC5B44C5-06A9-4A78-9637-7D925D9982F4}" srcOrd="0" destOrd="0" presId="urn:microsoft.com/office/officeart/2005/8/layout/vList4#1"/>
    <dgm:cxn modelId="{F8690AD3-0B2A-4668-8A45-368F6784BA55}" type="presParOf" srcId="{BC5B44C5-06A9-4A78-9637-7D925D9982F4}" destId="{ACA62A2E-8D23-47E5-86FC-567D589CC2EA}" srcOrd="0" destOrd="0" presId="urn:microsoft.com/office/officeart/2005/8/layout/vList4#1"/>
    <dgm:cxn modelId="{DE2EE80B-5689-4335-99DE-65ED9F33209C}" type="presParOf" srcId="{BC5B44C5-06A9-4A78-9637-7D925D9982F4}" destId="{65E7B934-1726-42BF-A044-5E0F9E4A7C32}" srcOrd="1" destOrd="0" presId="urn:microsoft.com/office/officeart/2005/8/layout/vList4#1"/>
    <dgm:cxn modelId="{037EF865-2C88-447B-ABA6-A5E90DEF19C7}" type="presParOf" srcId="{BC5B44C5-06A9-4A78-9637-7D925D9982F4}" destId="{C2393201-FF5A-40CE-86B2-A1F1B65057A2}" srcOrd="2" destOrd="0" presId="urn:microsoft.com/office/officeart/2005/8/layout/vList4#1"/>
    <dgm:cxn modelId="{58BF1DA8-95AF-42D7-B07C-AD8D4F6FA25F}" type="presParOf" srcId="{B69E17FF-F903-42C8-8BDB-4B837BD131B2}" destId="{68C4FB72-915C-4ADE-A96E-27315028543D}" srcOrd="1" destOrd="0" presId="urn:microsoft.com/office/officeart/2005/8/layout/vList4#1"/>
    <dgm:cxn modelId="{AF1BD48F-FE84-4D4B-B19D-E4139EEC130C}" type="presParOf" srcId="{B69E17FF-F903-42C8-8BDB-4B837BD131B2}" destId="{0173BBC1-A434-46E7-97E2-DADC570FEFA9}" srcOrd="2" destOrd="0" presId="urn:microsoft.com/office/officeart/2005/8/layout/vList4#1"/>
    <dgm:cxn modelId="{FFC3D122-EBB9-4FE0-B81E-74DD58036248}" type="presParOf" srcId="{0173BBC1-A434-46E7-97E2-DADC570FEFA9}" destId="{9F31A50E-405B-48E2-8E88-BDAA7E9D0F26}" srcOrd="0" destOrd="0" presId="urn:microsoft.com/office/officeart/2005/8/layout/vList4#1"/>
    <dgm:cxn modelId="{C6B558D2-347D-4321-B352-2AAB9AE61B1D}" type="presParOf" srcId="{0173BBC1-A434-46E7-97E2-DADC570FEFA9}" destId="{1D21C92F-D04D-4D5D-977D-73A477595F7E}" srcOrd="1" destOrd="0" presId="urn:microsoft.com/office/officeart/2005/8/layout/vList4#1"/>
    <dgm:cxn modelId="{E5B3C000-9E6C-47E0-B5AB-1C2C3C5CE485}" type="presParOf" srcId="{0173BBC1-A434-46E7-97E2-DADC570FEFA9}" destId="{DC6CF98D-530A-48D0-9936-CBF1A3AF051F}" srcOrd="2" destOrd="0" presId="urn:microsoft.com/office/officeart/2005/8/layout/vList4#1"/>
    <dgm:cxn modelId="{D2654ECC-0617-4C0C-BB52-DE29F05CD487}" type="presParOf" srcId="{B69E17FF-F903-42C8-8BDB-4B837BD131B2}" destId="{8AAA33FD-4CC4-4CAC-9408-B0243D488572}" srcOrd="3" destOrd="0" presId="urn:microsoft.com/office/officeart/2005/8/layout/vList4#1"/>
    <dgm:cxn modelId="{0E5882BA-0D11-4ECF-8F28-A5160A63C58A}" type="presParOf" srcId="{B69E17FF-F903-42C8-8BDB-4B837BD131B2}" destId="{3F6614AB-AA29-4451-8822-2F5B0A44360D}" srcOrd="4" destOrd="0" presId="urn:microsoft.com/office/officeart/2005/8/layout/vList4#1"/>
    <dgm:cxn modelId="{DE9B3280-75D2-4C78-B8C4-4A27988A5C75}" type="presParOf" srcId="{3F6614AB-AA29-4451-8822-2F5B0A44360D}" destId="{05B4C937-181C-4EE8-9172-471DE202A9FF}" srcOrd="0" destOrd="0" presId="urn:microsoft.com/office/officeart/2005/8/layout/vList4#1"/>
    <dgm:cxn modelId="{ADE771E7-82BB-4EE9-8E6D-80FCF117F40F}" type="presParOf" srcId="{3F6614AB-AA29-4451-8822-2F5B0A44360D}" destId="{EC89EF10-AEE1-4FBC-987C-83D34CA9DBD3}" srcOrd="1" destOrd="0" presId="urn:microsoft.com/office/officeart/2005/8/layout/vList4#1"/>
    <dgm:cxn modelId="{9266D3ED-3A15-4A41-A88D-98CC8F836FDB}" type="presParOf" srcId="{3F6614AB-AA29-4451-8822-2F5B0A44360D}" destId="{78DA319B-7870-41AF-9AAC-96BA73CF5BF4}" srcOrd="2" destOrd="0" presId="urn:microsoft.com/office/officeart/2005/8/layout/vList4#1"/>
    <dgm:cxn modelId="{F4CB89E4-4DD3-44F6-87C0-260224380180}" type="presParOf" srcId="{B69E17FF-F903-42C8-8BDB-4B837BD131B2}" destId="{A9F0B721-64BE-460E-95B1-4E5B9445229A}" srcOrd="5" destOrd="0" presId="urn:microsoft.com/office/officeart/2005/8/layout/vList4#1"/>
    <dgm:cxn modelId="{F50F5E6B-8C5C-4A99-A3A1-4711E749648E}" type="presParOf" srcId="{B69E17FF-F903-42C8-8BDB-4B837BD131B2}" destId="{90CC5CAA-317D-4ADF-A6C5-FFC7148314B7}" srcOrd="6" destOrd="0" presId="urn:microsoft.com/office/officeart/2005/8/layout/vList4#1"/>
    <dgm:cxn modelId="{38827924-AB25-4C14-8E4A-270E82A0C7D3}" type="presParOf" srcId="{90CC5CAA-317D-4ADF-A6C5-FFC7148314B7}" destId="{C2FDFC14-1A6D-4906-A195-44C7C6759E03}" srcOrd="0" destOrd="0" presId="urn:microsoft.com/office/officeart/2005/8/layout/vList4#1"/>
    <dgm:cxn modelId="{0127723F-4FFC-4994-ADCB-606FC4D69AAF}" type="presParOf" srcId="{90CC5CAA-317D-4ADF-A6C5-FFC7148314B7}" destId="{888A1EC6-3CF9-41FA-9D3E-7D762FEAF956}" srcOrd="1" destOrd="0" presId="urn:microsoft.com/office/officeart/2005/8/layout/vList4#1"/>
    <dgm:cxn modelId="{7C8E64C1-1787-4BB9-8CD2-0F992A7A0037}" type="presParOf" srcId="{90CC5CAA-317D-4ADF-A6C5-FFC7148314B7}" destId="{75A0FCE2-7083-430B-A046-FE22BC038B7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01CD79A-5026-4762-A51A-49C5F62F325A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243ABA-87A6-495A-811B-2AFBC5E943B6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638 учреждений отдыха и оздоровления </a:t>
          </a:r>
          <a:b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</a:b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охват 53992 ребенка </a:t>
          </a:r>
          <a:endParaRPr lang="ru-RU" sz="2000" b="1" dirty="0">
            <a:latin typeface="+mn-lt"/>
          </a:endParaRPr>
        </a:p>
      </dgm:t>
    </dgm:pt>
    <dgm:pt modelId="{CECB9990-2244-46A2-9285-830D56EF37CA}" type="parTrans" cxnId="{AB4FBB22-4816-4304-9EC0-40F4EDEE4715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+mn-lt"/>
          </a:endParaRPr>
        </a:p>
      </dgm:t>
    </dgm:pt>
    <dgm:pt modelId="{E54072DA-5575-4EC4-A811-4A2777A8626F}" type="sibTrans" cxnId="{AB4FBB22-4816-4304-9EC0-40F4EDEE4715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+mn-lt"/>
          </a:endParaRPr>
        </a:p>
      </dgm:t>
    </dgm:pt>
    <dgm:pt modelId="{54C58AD4-38DD-49B5-B681-3D37C4D7F39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Отдых и оздоровление детей находящихся в трудной жизненной ситуации</a:t>
          </a: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23531 ребенок</a:t>
          </a:r>
          <a:endParaRPr lang="ru-RU" sz="2000" b="1" dirty="0">
            <a:latin typeface="+mn-lt"/>
          </a:endParaRPr>
        </a:p>
      </dgm:t>
    </dgm:pt>
    <dgm:pt modelId="{0745BB0C-1713-4464-BD0C-E72A7C50B21A}" type="parTrans" cxnId="{58B8B6CE-921D-43A6-B4F5-722318F65D35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+mn-lt"/>
          </a:endParaRPr>
        </a:p>
      </dgm:t>
    </dgm:pt>
    <dgm:pt modelId="{164E8208-AB54-4B93-8EB0-D3A00F7598FB}" type="sibTrans" cxnId="{58B8B6CE-921D-43A6-B4F5-722318F65D35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+mn-lt"/>
          </a:endParaRPr>
        </a:p>
      </dgm:t>
    </dgm:pt>
    <dgm:pt modelId="{7689F7B9-C368-4CEA-9937-D15C3952E16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Федеральная субсидия  </a:t>
          </a: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67 879 900,00</a:t>
          </a:r>
        </a:p>
        <a:p>
          <a:pPr>
            <a:lnSpc>
              <a:spcPct val="100000"/>
            </a:lnSpc>
          </a:pPr>
          <a:r>
            <a:rPr lang="ru-RU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освоено </a:t>
          </a: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100%.</a:t>
          </a:r>
          <a:r>
            <a:rPr lang="ru-RU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endParaRPr lang="ru-RU" sz="2000" dirty="0">
            <a:latin typeface="+mn-lt"/>
          </a:endParaRPr>
        </a:p>
      </dgm:t>
    </dgm:pt>
    <dgm:pt modelId="{299B45EC-A0D2-450F-85A1-20AEE13FA1BF}" type="parTrans" cxnId="{CD3253BF-3371-4E45-9798-5763B47004D8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+mn-lt"/>
          </a:endParaRPr>
        </a:p>
      </dgm:t>
    </dgm:pt>
    <dgm:pt modelId="{D28B2FA3-84C5-48AC-98C6-BB7BF1B5CA0E}" type="sibTrans" cxnId="{CD3253BF-3371-4E45-9798-5763B47004D8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+mn-lt"/>
          </a:endParaRPr>
        </a:p>
      </dgm:t>
    </dgm:pt>
    <dgm:pt modelId="{F995693A-48CD-445C-8AD1-5527516425AA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Краевое финансирование </a:t>
          </a:r>
        </a:p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258 120 136,00</a:t>
          </a:r>
          <a:r>
            <a:rPr lang="ru-RU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</a:p>
        <a:p>
          <a:pPr>
            <a:lnSpc>
              <a:spcPct val="100000"/>
            </a:lnSpc>
          </a:pPr>
          <a:r>
            <a:rPr lang="ru-RU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освоено </a:t>
          </a: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257 874 577</a:t>
          </a:r>
          <a:r>
            <a:rPr lang="ru-RU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(99,9%)</a:t>
          </a:r>
          <a:endParaRPr lang="ru-RU" sz="2000" dirty="0">
            <a:latin typeface="+mn-lt"/>
          </a:endParaRPr>
        </a:p>
      </dgm:t>
    </dgm:pt>
    <dgm:pt modelId="{B9327B8F-6D99-444F-83AB-B665BAFBB7DD}" type="parTrans" cxnId="{08462225-4F70-4622-A398-FDB751BD8E20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+mn-lt"/>
          </a:endParaRPr>
        </a:p>
      </dgm:t>
    </dgm:pt>
    <dgm:pt modelId="{23CC5547-9E50-4990-9910-6D86F2FF7069}" type="sibTrans" cxnId="{08462225-4F70-4622-A398-FDB751BD8E20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+mn-lt"/>
          </a:endParaRPr>
        </a:p>
      </dgm:t>
    </dgm:pt>
    <dgm:pt modelId="{FB7CA4B6-AE17-40DE-89E3-64629B9573AF}" type="pres">
      <dgm:prSet presAssocID="{B01CD79A-5026-4762-A51A-49C5F62F325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863271-2699-4892-9731-9CEFF01D5A44}" type="pres">
      <dgm:prSet presAssocID="{AE243ABA-87A6-495A-811B-2AFBC5E943B6}" presName="vertOne" presStyleCnt="0"/>
      <dgm:spPr/>
    </dgm:pt>
    <dgm:pt modelId="{A4E8FC49-2E48-40D1-818E-A3E1CCB08746}" type="pres">
      <dgm:prSet presAssocID="{AE243ABA-87A6-495A-811B-2AFBC5E943B6}" presName="txOne" presStyleLbl="node0" presStyleIdx="0" presStyleCnt="1" custScaleY="70184" custLinFactNeighborX="-4388" custLinFactNeighborY="132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D81E21-E778-4578-A84E-0ECC751A4702}" type="pres">
      <dgm:prSet presAssocID="{AE243ABA-87A6-495A-811B-2AFBC5E943B6}" presName="parTransOne" presStyleCnt="0"/>
      <dgm:spPr/>
    </dgm:pt>
    <dgm:pt modelId="{500DA8C0-0AC3-4FC1-B4B8-E0BBE6B80D1E}" type="pres">
      <dgm:prSet presAssocID="{AE243ABA-87A6-495A-811B-2AFBC5E943B6}" presName="horzOne" presStyleCnt="0"/>
      <dgm:spPr/>
    </dgm:pt>
    <dgm:pt modelId="{958AD520-1683-4556-9200-2C55214B71B1}" type="pres">
      <dgm:prSet presAssocID="{54C58AD4-38DD-49B5-B681-3D37C4D7F391}" presName="vertTwo" presStyleCnt="0"/>
      <dgm:spPr/>
    </dgm:pt>
    <dgm:pt modelId="{C7ECEF19-BB3E-49CC-8294-DCC1176EE964}" type="pres">
      <dgm:prSet presAssocID="{54C58AD4-38DD-49B5-B681-3D37C4D7F391}" presName="txTwo" presStyleLbl="node2" presStyleIdx="0" presStyleCnt="1" custScaleY="613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9BEE6C-9A51-439A-B916-021E080F77AD}" type="pres">
      <dgm:prSet presAssocID="{54C58AD4-38DD-49B5-B681-3D37C4D7F391}" presName="parTransTwo" presStyleCnt="0"/>
      <dgm:spPr/>
    </dgm:pt>
    <dgm:pt modelId="{EE918EA2-B262-4078-BA89-D42E1C4E15C6}" type="pres">
      <dgm:prSet presAssocID="{54C58AD4-38DD-49B5-B681-3D37C4D7F391}" presName="horzTwo" presStyleCnt="0"/>
      <dgm:spPr/>
    </dgm:pt>
    <dgm:pt modelId="{23E9DBFC-DD3A-4050-B02E-71FFADB1AD4D}" type="pres">
      <dgm:prSet presAssocID="{7689F7B9-C368-4CEA-9937-D15C3952E162}" presName="vertThree" presStyleCnt="0"/>
      <dgm:spPr/>
    </dgm:pt>
    <dgm:pt modelId="{F46AC17C-E93D-4A2F-8BA8-10AE514574FE}" type="pres">
      <dgm:prSet presAssocID="{7689F7B9-C368-4CEA-9937-D15C3952E162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FBDB0B-100F-4350-9F45-2A3A795EB1BB}" type="pres">
      <dgm:prSet presAssocID="{7689F7B9-C368-4CEA-9937-D15C3952E162}" presName="horzThree" presStyleCnt="0"/>
      <dgm:spPr/>
    </dgm:pt>
    <dgm:pt modelId="{8EDCB02D-64A1-4418-BD00-D84B55B3B930}" type="pres">
      <dgm:prSet presAssocID="{D28B2FA3-84C5-48AC-98C6-BB7BF1B5CA0E}" presName="sibSpaceThree" presStyleCnt="0"/>
      <dgm:spPr/>
    </dgm:pt>
    <dgm:pt modelId="{868D6CA4-B0B2-4205-91BC-3C798B706266}" type="pres">
      <dgm:prSet presAssocID="{F995693A-48CD-445C-8AD1-5527516425AA}" presName="vertThree" presStyleCnt="0"/>
      <dgm:spPr/>
    </dgm:pt>
    <dgm:pt modelId="{B1308159-7346-4EC8-A3C4-0AF549179F65}" type="pres">
      <dgm:prSet presAssocID="{F995693A-48CD-445C-8AD1-5527516425A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235057-3822-4400-BCD7-79ECC7477C5D}" type="pres">
      <dgm:prSet presAssocID="{F995693A-48CD-445C-8AD1-5527516425AA}" presName="horzThree" presStyleCnt="0"/>
      <dgm:spPr/>
    </dgm:pt>
  </dgm:ptLst>
  <dgm:cxnLst>
    <dgm:cxn modelId="{CD3253BF-3371-4E45-9798-5763B47004D8}" srcId="{54C58AD4-38DD-49B5-B681-3D37C4D7F391}" destId="{7689F7B9-C368-4CEA-9937-D15C3952E162}" srcOrd="0" destOrd="0" parTransId="{299B45EC-A0D2-450F-85A1-20AEE13FA1BF}" sibTransId="{D28B2FA3-84C5-48AC-98C6-BB7BF1B5CA0E}"/>
    <dgm:cxn modelId="{E308D4B0-7325-4E99-8C26-D1F0CB2FDD07}" type="presOf" srcId="{F995693A-48CD-445C-8AD1-5527516425AA}" destId="{B1308159-7346-4EC8-A3C4-0AF549179F65}" srcOrd="0" destOrd="0" presId="urn:microsoft.com/office/officeart/2005/8/layout/hierarchy4"/>
    <dgm:cxn modelId="{730CEA50-3981-416D-AA53-F1C407E262E1}" type="presOf" srcId="{AE243ABA-87A6-495A-811B-2AFBC5E943B6}" destId="{A4E8FC49-2E48-40D1-818E-A3E1CCB08746}" srcOrd="0" destOrd="0" presId="urn:microsoft.com/office/officeart/2005/8/layout/hierarchy4"/>
    <dgm:cxn modelId="{BB704A6A-A5C5-46D1-9624-22F8687B6654}" type="presOf" srcId="{B01CD79A-5026-4762-A51A-49C5F62F325A}" destId="{FB7CA4B6-AE17-40DE-89E3-64629B9573AF}" srcOrd="0" destOrd="0" presId="urn:microsoft.com/office/officeart/2005/8/layout/hierarchy4"/>
    <dgm:cxn modelId="{AB4FBB22-4816-4304-9EC0-40F4EDEE4715}" srcId="{B01CD79A-5026-4762-A51A-49C5F62F325A}" destId="{AE243ABA-87A6-495A-811B-2AFBC5E943B6}" srcOrd="0" destOrd="0" parTransId="{CECB9990-2244-46A2-9285-830D56EF37CA}" sibTransId="{E54072DA-5575-4EC4-A811-4A2777A8626F}"/>
    <dgm:cxn modelId="{36A6B6C5-2AF3-468D-A7D0-5EB5EB189A3B}" type="presOf" srcId="{7689F7B9-C368-4CEA-9937-D15C3952E162}" destId="{F46AC17C-E93D-4A2F-8BA8-10AE514574FE}" srcOrd="0" destOrd="0" presId="urn:microsoft.com/office/officeart/2005/8/layout/hierarchy4"/>
    <dgm:cxn modelId="{58B8B6CE-921D-43A6-B4F5-722318F65D35}" srcId="{AE243ABA-87A6-495A-811B-2AFBC5E943B6}" destId="{54C58AD4-38DD-49B5-B681-3D37C4D7F391}" srcOrd="0" destOrd="0" parTransId="{0745BB0C-1713-4464-BD0C-E72A7C50B21A}" sibTransId="{164E8208-AB54-4B93-8EB0-D3A00F7598FB}"/>
    <dgm:cxn modelId="{AC78CC64-2C41-4D9E-ADFD-A404117368A0}" type="presOf" srcId="{54C58AD4-38DD-49B5-B681-3D37C4D7F391}" destId="{C7ECEF19-BB3E-49CC-8294-DCC1176EE964}" srcOrd="0" destOrd="0" presId="urn:microsoft.com/office/officeart/2005/8/layout/hierarchy4"/>
    <dgm:cxn modelId="{08462225-4F70-4622-A398-FDB751BD8E20}" srcId="{54C58AD4-38DD-49B5-B681-3D37C4D7F391}" destId="{F995693A-48CD-445C-8AD1-5527516425AA}" srcOrd="1" destOrd="0" parTransId="{B9327B8F-6D99-444F-83AB-B665BAFBB7DD}" sibTransId="{23CC5547-9E50-4990-9910-6D86F2FF7069}"/>
    <dgm:cxn modelId="{5B8989EC-FBC0-4E23-A1CB-0F6FF2B06854}" type="presParOf" srcId="{FB7CA4B6-AE17-40DE-89E3-64629B9573AF}" destId="{43863271-2699-4892-9731-9CEFF01D5A44}" srcOrd="0" destOrd="0" presId="urn:microsoft.com/office/officeart/2005/8/layout/hierarchy4"/>
    <dgm:cxn modelId="{672107A6-53FD-4E60-BE57-609828C706A6}" type="presParOf" srcId="{43863271-2699-4892-9731-9CEFF01D5A44}" destId="{A4E8FC49-2E48-40D1-818E-A3E1CCB08746}" srcOrd="0" destOrd="0" presId="urn:microsoft.com/office/officeart/2005/8/layout/hierarchy4"/>
    <dgm:cxn modelId="{5C1B494C-FC73-4952-AB70-24CB8FFC76A5}" type="presParOf" srcId="{43863271-2699-4892-9731-9CEFF01D5A44}" destId="{83D81E21-E778-4578-A84E-0ECC751A4702}" srcOrd="1" destOrd="0" presId="urn:microsoft.com/office/officeart/2005/8/layout/hierarchy4"/>
    <dgm:cxn modelId="{64DFA74A-54B3-425C-BB7E-494D31913ECB}" type="presParOf" srcId="{43863271-2699-4892-9731-9CEFF01D5A44}" destId="{500DA8C0-0AC3-4FC1-B4B8-E0BBE6B80D1E}" srcOrd="2" destOrd="0" presId="urn:microsoft.com/office/officeart/2005/8/layout/hierarchy4"/>
    <dgm:cxn modelId="{6F59DB77-B3DE-4321-AC37-DF1E198CF794}" type="presParOf" srcId="{500DA8C0-0AC3-4FC1-B4B8-E0BBE6B80D1E}" destId="{958AD520-1683-4556-9200-2C55214B71B1}" srcOrd="0" destOrd="0" presId="urn:microsoft.com/office/officeart/2005/8/layout/hierarchy4"/>
    <dgm:cxn modelId="{4AC9D98E-F80D-4478-ADF8-D2E6B9607B89}" type="presParOf" srcId="{958AD520-1683-4556-9200-2C55214B71B1}" destId="{C7ECEF19-BB3E-49CC-8294-DCC1176EE964}" srcOrd="0" destOrd="0" presId="urn:microsoft.com/office/officeart/2005/8/layout/hierarchy4"/>
    <dgm:cxn modelId="{63AAF824-3931-4A72-8023-5F97843891EC}" type="presParOf" srcId="{958AD520-1683-4556-9200-2C55214B71B1}" destId="{809BEE6C-9A51-439A-B916-021E080F77AD}" srcOrd="1" destOrd="0" presId="urn:microsoft.com/office/officeart/2005/8/layout/hierarchy4"/>
    <dgm:cxn modelId="{2791951F-9D4D-425E-B9EA-41C0E7CE7469}" type="presParOf" srcId="{958AD520-1683-4556-9200-2C55214B71B1}" destId="{EE918EA2-B262-4078-BA89-D42E1C4E15C6}" srcOrd="2" destOrd="0" presId="urn:microsoft.com/office/officeart/2005/8/layout/hierarchy4"/>
    <dgm:cxn modelId="{6920FFFE-3D3B-4B19-9A53-849A929AAAF2}" type="presParOf" srcId="{EE918EA2-B262-4078-BA89-D42E1C4E15C6}" destId="{23E9DBFC-DD3A-4050-B02E-71FFADB1AD4D}" srcOrd="0" destOrd="0" presId="urn:microsoft.com/office/officeart/2005/8/layout/hierarchy4"/>
    <dgm:cxn modelId="{D5C116E4-F25C-405A-B156-B69C5CC8021A}" type="presParOf" srcId="{23E9DBFC-DD3A-4050-B02E-71FFADB1AD4D}" destId="{F46AC17C-E93D-4A2F-8BA8-10AE514574FE}" srcOrd="0" destOrd="0" presId="urn:microsoft.com/office/officeart/2005/8/layout/hierarchy4"/>
    <dgm:cxn modelId="{25E9C54C-EEB3-4684-BB39-8656A281E27E}" type="presParOf" srcId="{23E9DBFC-DD3A-4050-B02E-71FFADB1AD4D}" destId="{6CFBDB0B-100F-4350-9F45-2A3A795EB1BB}" srcOrd="1" destOrd="0" presId="urn:microsoft.com/office/officeart/2005/8/layout/hierarchy4"/>
    <dgm:cxn modelId="{113B6258-260D-40A0-9881-DE03A3334BA2}" type="presParOf" srcId="{EE918EA2-B262-4078-BA89-D42E1C4E15C6}" destId="{8EDCB02D-64A1-4418-BD00-D84B55B3B930}" srcOrd="1" destOrd="0" presId="urn:microsoft.com/office/officeart/2005/8/layout/hierarchy4"/>
    <dgm:cxn modelId="{FCACAB48-06CE-47E9-AE17-59663C070A99}" type="presParOf" srcId="{EE918EA2-B262-4078-BA89-D42E1C4E15C6}" destId="{868D6CA4-B0B2-4205-91BC-3C798B706266}" srcOrd="2" destOrd="0" presId="urn:microsoft.com/office/officeart/2005/8/layout/hierarchy4"/>
    <dgm:cxn modelId="{E20CFCA6-6A56-4ADF-9DBF-F827CECA94D4}" type="presParOf" srcId="{868D6CA4-B0B2-4205-91BC-3C798B706266}" destId="{B1308159-7346-4EC8-A3C4-0AF549179F65}" srcOrd="0" destOrd="0" presId="urn:microsoft.com/office/officeart/2005/8/layout/hierarchy4"/>
    <dgm:cxn modelId="{D3645503-2474-4230-841A-68AEE9765BD4}" type="presParOf" srcId="{868D6CA4-B0B2-4205-91BC-3C798B706266}" destId="{86235057-3822-4400-BCD7-79ECC7477C5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E9EA755-C8B0-4EF1-8AF3-F47A5DA5A9E1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076F142-7581-4063-A238-7DC06C3B0F80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Федеральный закон от 28.12.2016 N 465-ФЗ "О внесении изменений в отдельные законодательные акты Российской Федерации в части совершенствования государственного регулирования организации отдыха и оздоровления детей"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6D1D0867-1B6A-4FF8-BDF8-E80390AE7110}" type="parTrans" cxnId="{CA385EB3-B6C8-47CA-9BBB-CAD405B25E3F}">
      <dgm:prSet/>
      <dgm:spPr/>
      <dgm:t>
        <a:bodyPr/>
        <a:lstStyle/>
        <a:p>
          <a:endParaRPr lang="ru-RU"/>
        </a:p>
      </dgm:t>
    </dgm:pt>
    <dgm:pt modelId="{1313F0DD-88FA-45FA-B672-7F5C518CC60C}" type="sibTrans" cxnId="{CA385EB3-B6C8-47CA-9BBB-CAD405B25E3F}">
      <dgm:prSet/>
      <dgm:spPr/>
      <dgm:t>
        <a:bodyPr/>
        <a:lstStyle/>
        <a:p>
          <a:endParaRPr lang="ru-RU"/>
        </a:p>
      </dgm:t>
    </dgm:pt>
    <dgm:pt modelId="{84D5CF6A-96E4-4F5F-AF3D-688D5639E262}" type="pres">
      <dgm:prSet presAssocID="{3E9EA755-C8B0-4EF1-8AF3-F47A5DA5A9E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23EA1F-C2BD-4ACD-B41C-7C9B38A0461A}" type="pres">
      <dgm:prSet presAssocID="{2076F142-7581-4063-A238-7DC06C3B0F80}" presName="vertOne" presStyleCnt="0"/>
      <dgm:spPr/>
    </dgm:pt>
    <dgm:pt modelId="{1BAD916D-92C4-4BE8-A6E6-5FB4CB096DDF}" type="pres">
      <dgm:prSet presAssocID="{2076F142-7581-4063-A238-7DC06C3B0F8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788616-7602-476B-B9EC-D5FA6B1FF35D}" type="pres">
      <dgm:prSet presAssocID="{2076F142-7581-4063-A238-7DC06C3B0F80}" presName="horzOne" presStyleCnt="0"/>
      <dgm:spPr/>
    </dgm:pt>
  </dgm:ptLst>
  <dgm:cxnLst>
    <dgm:cxn modelId="{9DB00EE9-CA58-400A-BAD7-8AB21E7AB73A}" type="presOf" srcId="{3E9EA755-C8B0-4EF1-8AF3-F47A5DA5A9E1}" destId="{84D5CF6A-96E4-4F5F-AF3D-688D5639E262}" srcOrd="0" destOrd="0" presId="urn:microsoft.com/office/officeart/2005/8/layout/hierarchy4"/>
    <dgm:cxn modelId="{CA385EB3-B6C8-47CA-9BBB-CAD405B25E3F}" srcId="{3E9EA755-C8B0-4EF1-8AF3-F47A5DA5A9E1}" destId="{2076F142-7581-4063-A238-7DC06C3B0F80}" srcOrd="0" destOrd="0" parTransId="{6D1D0867-1B6A-4FF8-BDF8-E80390AE7110}" sibTransId="{1313F0DD-88FA-45FA-B672-7F5C518CC60C}"/>
    <dgm:cxn modelId="{4FD7E687-8F5D-4EA3-87A8-D25C9D694023}" type="presOf" srcId="{2076F142-7581-4063-A238-7DC06C3B0F80}" destId="{1BAD916D-92C4-4BE8-A6E6-5FB4CB096DDF}" srcOrd="0" destOrd="0" presId="urn:microsoft.com/office/officeart/2005/8/layout/hierarchy4"/>
    <dgm:cxn modelId="{3C5D2694-B710-4670-A306-DF5E8A8B508F}" type="presParOf" srcId="{84D5CF6A-96E4-4F5F-AF3D-688D5639E262}" destId="{9223EA1F-C2BD-4ACD-B41C-7C9B38A0461A}" srcOrd="0" destOrd="0" presId="urn:microsoft.com/office/officeart/2005/8/layout/hierarchy4"/>
    <dgm:cxn modelId="{BB48A178-6D12-4236-91DD-E09951490BEC}" type="presParOf" srcId="{9223EA1F-C2BD-4ACD-B41C-7C9B38A0461A}" destId="{1BAD916D-92C4-4BE8-A6E6-5FB4CB096DDF}" srcOrd="0" destOrd="0" presId="urn:microsoft.com/office/officeart/2005/8/layout/hierarchy4"/>
    <dgm:cxn modelId="{F386787B-A9CF-41AC-82C2-2B14C8CE2827}" type="presParOf" srcId="{9223EA1F-C2BD-4ACD-B41C-7C9B38A0461A}" destId="{49788616-7602-476B-B9EC-D5FA6B1FF35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AE0826B-8D8C-4450-AE3F-BD319672DF42}" type="doc">
      <dgm:prSet loTypeId="urn:microsoft.com/office/officeart/2005/8/layout/vList4#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C671CCC-E6CA-47DE-8C7A-412EAA71F4C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Региональный этап Всероссийского конкурса «Доброволец России – 2016»</a:t>
          </a:r>
          <a:endParaRPr lang="ru-RU" dirty="0">
            <a:solidFill>
              <a:schemeClr val="bg1"/>
            </a:solidFill>
          </a:endParaRPr>
        </a:p>
      </dgm:t>
    </dgm:pt>
    <dgm:pt modelId="{F4280F6D-99A0-43AF-9482-1F9D446500FE}" type="parTrans" cxnId="{6AE5E00C-27E5-49FF-85B7-B236FD0CBEA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85F1404-D12C-4CAC-B72F-24A95FFB44D1}" type="sibTrans" cxnId="{6AE5E00C-27E5-49FF-85B7-B236FD0CBEA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6684FB1-9415-4B36-8B3E-B4B8D2C92CD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Краевой фестиваль конкурс «Забайкальская студенческая весна – 2016»</a:t>
          </a:r>
          <a:endParaRPr lang="ru-RU" dirty="0">
            <a:solidFill>
              <a:schemeClr val="bg1"/>
            </a:solidFill>
          </a:endParaRPr>
        </a:p>
      </dgm:t>
    </dgm:pt>
    <dgm:pt modelId="{752BC2E8-8011-4BB2-A507-1494050AE661}" type="parTrans" cxnId="{552C39DE-B4D5-41D0-A2AC-3B20FC311E0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CE85452-4B84-49C5-96C0-BB5F3F0DB447}" type="sibTrans" cxnId="{552C39DE-B4D5-41D0-A2AC-3B20FC311E0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01BD332-1F3D-4CD0-AD7F-9605ECE12EB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Забайкальский съезд добровольцев</a:t>
          </a:r>
          <a:endParaRPr lang="ru-RU" dirty="0">
            <a:solidFill>
              <a:schemeClr val="bg1"/>
            </a:solidFill>
          </a:endParaRPr>
        </a:p>
      </dgm:t>
    </dgm:pt>
    <dgm:pt modelId="{4C7DEA7A-07D6-44E8-8C4D-765CAED7C825}" type="parTrans" cxnId="{92EA1F64-388A-4093-8354-59D704B8BDA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A647416-2A3E-4EA9-9550-7DD49E3C46D3}" type="sibTrans" cxnId="{92EA1F64-388A-4093-8354-59D704B8BDA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77A6FD8-8F61-4B77-B339-91CC2D2FBBA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Летняя школа молодого ученого, педагога-исследователя и лидера в сфере молодежной политики</a:t>
          </a:r>
          <a:endParaRPr lang="ru-RU" dirty="0">
            <a:solidFill>
              <a:schemeClr val="bg1"/>
            </a:solidFill>
          </a:endParaRPr>
        </a:p>
      </dgm:t>
    </dgm:pt>
    <dgm:pt modelId="{3626ADCD-F557-437E-BA1F-4A72F96E7406}" type="parTrans" cxnId="{B86FC10D-A3BE-4665-85AA-F67228C7E1B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15A051C-F138-4CC0-8332-81878BAB8A5B}" type="sibTrans" cxnId="{B86FC10D-A3BE-4665-85AA-F67228C7E1B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F36E2DB-710A-409C-A83B-7E12E30E0996}">
      <dgm:prSet phldrT="[Текст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III</a:t>
          </a:r>
          <a:r>
            <a:rPr lang="ru-RU" dirty="0" smtClean="0">
              <a:solidFill>
                <a:schemeClr val="bg1"/>
              </a:solidFill>
            </a:rPr>
            <a:t> финал всероссийской военно-патриотической игры «Зарница»</a:t>
          </a:r>
          <a:endParaRPr lang="ru-RU" dirty="0">
            <a:solidFill>
              <a:schemeClr val="bg1"/>
            </a:solidFill>
          </a:endParaRPr>
        </a:p>
      </dgm:t>
    </dgm:pt>
    <dgm:pt modelId="{C22F83D0-3C77-42BE-9830-C0183BDAC07C}" type="parTrans" cxnId="{2449AACB-0D13-433D-B87C-942786DBD02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0037E1F-2459-45B8-AC83-E45B055F91D6}" type="sibTrans" cxnId="{2449AACB-0D13-433D-B87C-942786DBD02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42D3B3D-B601-4A13-BD1F-EFF43D5AC8BF}" type="pres">
      <dgm:prSet presAssocID="{0AE0826B-8D8C-4450-AE3F-BD319672DF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7B170C-10A2-4FFA-80DA-D8AF18D51274}" type="pres">
      <dgm:prSet presAssocID="{EC671CCC-E6CA-47DE-8C7A-412EAA71F4C1}" presName="comp" presStyleCnt="0"/>
      <dgm:spPr/>
    </dgm:pt>
    <dgm:pt modelId="{7A452246-AD0F-4AB3-973B-DB1A1FF40DAF}" type="pres">
      <dgm:prSet presAssocID="{EC671CCC-E6CA-47DE-8C7A-412EAA71F4C1}" presName="box" presStyleLbl="node1" presStyleIdx="0" presStyleCnt="5"/>
      <dgm:spPr/>
      <dgm:t>
        <a:bodyPr/>
        <a:lstStyle/>
        <a:p>
          <a:endParaRPr lang="ru-RU"/>
        </a:p>
      </dgm:t>
    </dgm:pt>
    <dgm:pt modelId="{0EA76C25-5AD6-4495-A566-246B49B90480}" type="pres">
      <dgm:prSet presAssocID="{EC671CCC-E6CA-47DE-8C7A-412EAA71F4C1}" presName="img" presStyleLbl="fgImgPlace1" presStyleIdx="0" presStyleCnt="5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5000" r="-15000"/>
          </a:stretch>
        </a:blipFill>
      </dgm:spPr>
    </dgm:pt>
    <dgm:pt modelId="{4732D2F7-5AFE-47CD-82EA-DA686A7151AC}" type="pres">
      <dgm:prSet presAssocID="{EC671CCC-E6CA-47DE-8C7A-412EAA71F4C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EB09C-F345-49ED-B85B-AA67C8759748}" type="pres">
      <dgm:prSet presAssocID="{385F1404-D12C-4CAC-B72F-24A95FFB44D1}" presName="spacer" presStyleCnt="0"/>
      <dgm:spPr/>
    </dgm:pt>
    <dgm:pt modelId="{C3F95B5C-B3A1-40F9-8E01-D8E4BFDFF520}" type="pres">
      <dgm:prSet presAssocID="{96684FB1-9415-4B36-8B3E-B4B8D2C92CD1}" presName="comp" presStyleCnt="0"/>
      <dgm:spPr/>
    </dgm:pt>
    <dgm:pt modelId="{26CE9CD1-956B-4175-81E8-86241D4A4749}" type="pres">
      <dgm:prSet presAssocID="{96684FB1-9415-4B36-8B3E-B4B8D2C92CD1}" presName="box" presStyleLbl="node1" presStyleIdx="1" presStyleCnt="5"/>
      <dgm:spPr/>
      <dgm:t>
        <a:bodyPr/>
        <a:lstStyle/>
        <a:p>
          <a:endParaRPr lang="ru-RU"/>
        </a:p>
      </dgm:t>
    </dgm:pt>
    <dgm:pt modelId="{2585969B-87EF-4CDC-B58E-D29F56659ACA}" type="pres">
      <dgm:prSet presAssocID="{96684FB1-9415-4B36-8B3E-B4B8D2C92CD1}" presName="img" presStyleLbl="fgImgPlace1" presStyleIdx="1" presStyleCnt="5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46000" r="-46000"/>
          </a:stretch>
        </a:blipFill>
      </dgm:spPr>
    </dgm:pt>
    <dgm:pt modelId="{434BDA42-38D0-48DA-9B68-680858927ED0}" type="pres">
      <dgm:prSet presAssocID="{96684FB1-9415-4B36-8B3E-B4B8D2C92CD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C1F94-B989-4C37-A32E-DD6F757C8DA3}" type="pres">
      <dgm:prSet presAssocID="{2CE85452-4B84-49C5-96C0-BB5F3F0DB447}" presName="spacer" presStyleCnt="0"/>
      <dgm:spPr/>
    </dgm:pt>
    <dgm:pt modelId="{8416CE06-E2AC-436A-841C-10AB63C56B29}" type="pres">
      <dgm:prSet presAssocID="{201BD332-1F3D-4CD0-AD7F-9605ECE12EBA}" presName="comp" presStyleCnt="0"/>
      <dgm:spPr/>
    </dgm:pt>
    <dgm:pt modelId="{2E894E09-6431-4A2C-8AA0-2A2B922A8761}" type="pres">
      <dgm:prSet presAssocID="{201BD332-1F3D-4CD0-AD7F-9605ECE12EBA}" presName="box" presStyleLbl="node1" presStyleIdx="2" presStyleCnt="5"/>
      <dgm:spPr/>
      <dgm:t>
        <a:bodyPr/>
        <a:lstStyle/>
        <a:p>
          <a:endParaRPr lang="ru-RU"/>
        </a:p>
      </dgm:t>
    </dgm:pt>
    <dgm:pt modelId="{3353969B-CE1B-4275-A541-9F7D93E23808}" type="pres">
      <dgm:prSet presAssocID="{201BD332-1F3D-4CD0-AD7F-9605ECE12EBA}" presName="img" presStyleLbl="fgImgPlace1" presStyleIdx="2" presStyleCnt="5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l="-4000" r="-4000"/>
          </a:stretch>
        </a:blipFill>
      </dgm:spPr>
    </dgm:pt>
    <dgm:pt modelId="{16574342-4F31-4CA0-9949-A37D284E5278}" type="pres">
      <dgm:prSet presAssocID="{201BD332-1F3D-4CD0-AD7F-9605ECE12EBA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C4846-B554-4A94-A066-CBF9DACB2B2B}" type="pres">
      <dgm:prSet presAssocID="{7A647416-2A3E-4EA9-9550-7DD49E3C46D3}" presName="spacer" presStyleCnt="0"/>
      <dgm:spPr/>
    </dgm:pt>
    <dgm:pt modelId="{CDE3FBB0-06D5-466C-895A-86D98BE3F249}" type="pres">
      <dgm:prSet presAssocID="{577A6FD8-8F61-4B77-B339-91CC2D2FBBA1}" presName="comp" presStyleCnt="0"/>
      <dgm:spPr/>
    </dgm:pt>
    <dgm:pt modelId="{51A3D393-AD50-46FC-92D7-B2B7C003BF29}" type="pres">
      <dgm:prSet presAssocID="{577A6FD8-8F61-4B77-B339-91CC2D2FBBA1}" presName="box" presStyleLbl="node1" presStyleIdx="3" presStyleCnt="5"/>
      <dgm:spPr/>
      <dgm:t>
        <a:bodyPr/>
        <a:lstStyle/>
        <a:p>
          <a:endParaRPr lang="ru-RU"/>
        </a:p>
      </dgm:t>
    </dgm:pt>
    <dgm:pt modelId="{045C087A-036E-4045-A8BB-52EDEA6E90AF}" type="pres">
      <dgm:prSet presAssocID="{577A6FD8-8F61-4B77-B339-91CC2D2FBBA1}" presName="img" presStyleLbl="fgImgPlace1" presStyleIdx="3" presStyleCnt="5"/>
      <dgm:spPr>
        <a:blipFill>
          <a:blip xmlns:r="http://schemas.openxmlformats.org/officeDocument/2006/relationships" r:embed="rId4" cstate="print">
            <a:extLst/>
          </a:blip>
          <a:srcRect/>
          <a:stretch>
            <a:fillRect l="-30000" r="-30000"/>
          </a:stretch>
        </a:blipFill>
      </dgm:spPr>
    </dgm:pt>
    <dgm:pt modelId="{82F57261-93B8-4E08-A6EB-0319020A353E}" type="pres">
      <dgm:prSet presAssocID="{577A6FD8-8F61-4B77-B339-91CC2D2FBBA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F4FB1-A813-4DEE-B2BC-D7BFABCAD2C7}" type="pres">
      <dgm:prSet presAssocID="{D15A051C-F138-4CC0-8332-81878BAB8A5B}" presName="spacer" presStyleCnt="0"/>
      <dgm:spPr/>
    </dgm:pt>
    <dgm:pt modelId="{F28D41C4-7D34-4BD6-8D50-C03E4AB3740B}" type="pres">
      <dgm:prSet presAssocID="{7F36E2DB-710A-409C-A83B-7E12E30E0996}" presName="comp" presStyleCnt="0"/>
      <dgm:spPr/>
    </dgm:pt>
    <dgm:pt modelId="{25BC27FB-1673-4C1C-B586-ED4A2213A963}" type="pres">
      <dgm:prSet presAssocID="{7F36E2DB-710A-409C-A83B-7E12E30E0996}" presName="box" presStyleLbl="node1" presStyleIdx="4" presStyleCnt="5"/>
      <dgm:spPr/>
      <dgm:t>
        <a:bodyPr/>
        <a:lstStyle/>
        <a:p>
          <a:endParaRPr lang="ru-RU"/>
        </a:p>
      </dgm:t>
    </dgm:pt>
    <dgm:pt modelId="{DF0B4174-96F6-47C8-A3D5-3F447E7CBBE7}" type="pres">
      <dgm:prSet presAssocID="{7F36E2DB-710A-409C-A83B-7E12E30E0996}" presName="img" presStyleLbl="fgImgPlace1" presStyleIdx="4" presStyleCnt="5"/>
      <dgm:spPr>
        <a:blipFill>
          <a:blip xmlns:r="http://schemas.openxmlformats.org/officeDocument/2006/relationships" r:embed="rId5" cstate="print">
            <a:extLst/>
          </a:blip>
          <a:srcRect/>
          <a:stretch>
            <a:fillRect l="-2000" r="-2000"/>
          </a:stretch>
        </a:blipFill>
      </dgm:spPr>
    </dgm:pt>
    <dgm:pt modelId="{1D8A7CBD-919F-46C9-99B1-C5118C62AA48}" type="pres">
      <dgm:prSet presAssocID="{7F36E2DB-710A-409C-A83B-7E12E30E099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08A9FA-9AD8-486A-80AA-55CD9111C1BD}" type="presOf" srcId="{EC671CCC-E6CA-47DE-8C7A-412EAA71F4C1}" destId="{4732D2F7-5AFE-47CD-82EA-DA686A7151AC}" srcOrd="1" destOrd="0" presId="urn:microsoft.com/office/officeart/2005/8/layout/vList4#3"/>
    <dgm:cxn modelId="{2AE5CC23-7515-4D42-B656-19AF1FC1B3F0}" type="presOf" srcId="{0AE0826B-8D8C-4450-AE3F-BD319672DF42}" destId="{D42D3B3D-B601-4A13-BD1F-EFF43D5AC8BF}" srcOrd="0" destOrd="0" presId="urn:microsoft.com/office/officeart/2005/8/layout/vList4#3"/>
    <dgm:cxn modelId="{B86FC10D-A3BE-4665-85AA-F67228C7E1B6}" srcId="{0AE0826B-8D8C-4450-AE3F-BD319672DF42}" destId="{577A6FD8-8F61-4B77-B339-91CC2D2FBBA1}" srcOrd="3" destOrd="0" parTransId="{3626ADCD-F557-437E-BA1F-4A72F96E7406}" sibTransId="{D15A051C-F138-4CC0-8332-81878BAB8A5B}"/>
    <dgm:cxn modelId="{6AE5E00C-27E5-49FF-85B7-B236FD0CBEAD}" srcId="{0AE0826B-8D8C-4450-AE3F-BD319672DF42}" destId="{EC671CCC-E6CA-47DE-8C7A-412EAA71F4C1}" srcOrd="0" destOrd="0" parTransId="{F4280F6D-99A0-43AF-9482-1F9D446500FE}" sibTransId="{385F1404-D12C-4CAC-B72F-24A95FFB44D1}"/>
    <dgm:cxn modelId="{BB75FB28-D6EE-4216-B55E-B43ADC9B67C8}" type="presOf" srcId="{201BD332-1F3D-4CD0-AD7F-9605ECE12EBA}" destId="{16574342-4F31-4CA0-9949-A37D284E5278}" srcOrd="1" destOrd="0" presId="urn:microsoft.com/office/officeart/2005/8/layout/vList4#3"/>
    <dgm:cxn modelId="{2449AACB-0D13-433D-B87C-942786DBD021}" srcId="{0AE0826B-8D8C-4450-AE3F-BD319672DF42}" destId="{7F36E2DB-710A-409C-A83B-7E12E30E0996}" srcOrd="4" destOrd="0" parTransId="{C22F83D0-3C77-42BE-9830-C0183BDAC07C}" sibTransId="{C0037E1F-2459-45B8-AC83-E45B055F91D6}"/>
    <dgm:cxn modelId="{92EA1F64-388A-4093-8354-59D704B8BDA5}" srcId="{0AE0826B-8D8C-4450-AE3F-BD319672DF42}" destId="{201BD332-1F3D-4CD0-AD7F-9605ECE12EBA}" srcOrd="2" destOrd="0" parTransId="{4C7DEA7A-07D6-44E8-8C4D-765CAED7C825}" sibTransId="{7A647416-2A3E-4EA9-9550-7DD49E3C46D3}"/>
    <dgm:cxn modelId="{7D371DEE-7937-4AE0-807E-77319C4B4B0F}" type="presOf" srcId="{577A6FD8-8F61-4B77-B339-91CC2D2FBBA1}" destId="{51A3D393-AD50-46FC-92D7-B2B7C003BF29}" srcOrd="0" destOrd="0" presId="urn:microsoft.com/office/officeart/2005/8/layout/vList4#3"/>
    <dgm:cxn modelId="{1233B6A7-2624-4E4D-A7ED-C0AA83FB6451}" type="presOf" srcId="{96684FB1-9415-4B36-8B3E-B4B8D2C92CD1}" destId="{434BDA42-38D0-48DA-9B68-680858927ED0}" srcOrd="1" destOrd="0" presId="urn:microsoft.com/office/officeart/2005/8/layout/vList4#3"/>
    <dgm:cxn modelId="{F4F5B5E1-22E9-4E26-BD9A-461F57345A0A}" type="presOf" srcId="{7F36E2DB-710A-409C-A83B-7E12E30E0996}" destId="{1D8A7CBD-919F-46C9-99B1-C5118C62AA48}" srcOrd="1" destOrd="0" presId="urn:microsoft.com/office/officeart/2005/8/layout/vList4#3"/>
    <dgm:cxn modelId="{B84F8ECA-A538-4CB3-9F7A-F1A4BB93F060}" type="presOf" srcId="{577A6FD8-8F61-4B77-B339-91CC2D2FBBA1}" destId="{82F57261-93B8-4E08-A6EB-0319020A353E}" srcOrd="1" destOrd="0" presId="urn:microsoft.com/office/officeart/2005/8/layout/vList4#3"/>
    <dgm:cxn modelId="{7A6747FE-BA05-4C79-9F6F-B51CCC017D8F}" type="presOf" srcId="{201BD332-1F3D-4CD0-AD7F-9605ECE12EBA}" destId="{2E894E09-6431-4A2C-8AA0-2A2B922A8761}" srcOrd="0" destOrd="0" presId="urn:microsoft.com/office/officeart/2005/8/layout/vList4#3"/>
    <dgm:cxn modelId="{6954487C-96AC-4F8D-96F9-DF4986BAFD30}" type="presOf" srcId="{7F36E2DB-710A-409C-A83B-7E12E30E0996}" destId="{25BC27FB-1673-4C1C-B586-ED4A2213A963}" srcOrd="0" destOrd="0" presId="urn:microsoft.com/office/officeart/2005/8/layout/vList4#3"/>
    <dgm:cxn modelId="{E7667923-A3DF-4ECD-AEE3-494F6D9BF61B}" type="presOf" srcId="{96684FB1-9415-4B36-8B3E-B4B8D2C92CD1}" destId="{26CE9CD1-956B-4175-81E8-86241D4A4749}" srcOrd="0" destOrd="0" presId="urn:microsoft.com/office/officeart/2005/8/layout/vList4#3"/>
    <dgm:cxn modelId="{90B3F7DE-167D-4B4B-9707-FE3662C5D595}" type="presOf" srcId="{EC671CCC-E6CA-47DE-8C7A-412EAA71F4C1}" destId="{7A452246-AD0F-4AB3-973B-DB1A1FF40DAF}" srcOrd="0" destOrd="0" presId="urn:microsoft.com/office/officeart/2005/8/layout/vList4#3"/>
    <dgm:cxn modelId="{552C39DE-B4D5-41D0-A2AC-3B20FC311E0F}" srcId="{0AE0826B-8D8C-4450-AE3F-BD319672DF42}" destId="{96684FB1-9415-4B36-8B3E-B4B8D2C92CD1}" srcOrd="1" destOrd="0" parTransId="{752BC2E8-8011-4BB2-A507-1494050AE661}" sibTransId="{2CE85452-4B84-49C5-96C0-BB5F3F0DB447}"/>
    <dgm:cxn modelId="{D39356A0-9337-4C9D-B290-1C33716E7FDD}" type="presParOf" srcId="{D42D3B3D-B601-4A13-BD1F-EFF43D5AC8BF}" destId="{537B170C-10A2-4FFA-80DA-D8AF18D51274}" srcOrd="0" destOrd="0" presId="urn:microsoft.com/office/officeart/2005/8/layout/vList4#3"/>
    <dgm:cxn modelId="{CC17B120-E519-4F94-9919-BE3E445DE69E}" type="presParOf" srcId="{537B170C-10A2-4FFA-80DA-D8AF18D51274}" destId="{7A452246-AD0F-4AB3-973B-DB1A1FF40DAF}" srcOrd="0" destOrd="0" presId="urn:microsoft.com/office/officeart/2005/8/layout/vList4#3"/>
    <dgm:cxn modelId="{2F07CF75-B6B0-4667-925F-D16A993E0B41}" type="presParOf" srcId="{537B170C-10A2-4FFA-80DA-D8AF18D51274}" destId="{0EA76C25-5AD6-4495-A566-246B49B90480}" srcOrd="1" destOrd="0" presId="urn:microsoft.com/office/officeart/2005/8/layout/vList4#3"/>
    <dgm:cxn modelId="{DFF1F15D-81C7-4B9D-BB33-F3310A97B3DF}" type="presParOf" srcId="{537B170C-10A2-4FFA-80DA-D8AF18D51274}" destId="{4732D2F7-5AFE-47CD-82EA-DA686A7151AC}" srcOrd="2" destOrd="0" presId="urn:microsoft.com/office/officeart/2005/8/layout/vList4#3"/>
    <dgm:cxn modelId="{FB071847-CC70-4615-B15F-0CF8D304A769}" type="presParOf" srcId="{D42D3B3D-B601-4A13-BD1F-EFF43D5AC8BF}" destId="{37FEB09C-F345-49ED-B85B-AA67C8759748}" srcOrd="1" destOrd="0" presId="urn:microsoft.com/office/officeart/2005/8/layout/vList4#3"/>
    <dgm:cxn modelId="{2DF989C4-11B7-42A8-9F09-EB7E05F1305D}" type="presParOf" srcId="{D42D3B3D-B601-4A13-BD1F-EFF43D5AC8BF}" destId="{C3F95B5C-B3A1-40F9-8E01-D8E4BFDFF520}" srcOrd="2" destOrd="0" presId="urn:microsoft.com/office/officeart/2005/8/layout/vList4#3"/>
    <dgm:cxn modelId="{C5AEBC2C-2ADC-400C-9C31-32F95264EDDD}" type="presParOf" srcId="{C3F95B5C-B3A1-40F9-8E01-D8E4BFDFF520}" destId="{26CE9CD1-956B-4175-81E8-86241D4A4749}" srcOrd="0" destOrd="0" presId="urn:microsoft.com/office/officeart/2005/8/layout/vList4#3"/>
    <dgm:cxn modelId="{3E65A2C1-4699-4569-BEB5-792CA5ED69D9}" type="presParOf" srcId="{C3F95B5C-B3A1-40F9-8E01-D8E4BFDFF520}" destId="{2585969B-87EF-4CDC-B58E-D29F56659ACA}" srcOrd="1" destOrd="0" presId="urn:microsoft.com/office/officeart/2005/8/layout/vList4#3"/>
    <dgm:cxn modelId="{6E30AD83-3A43-466E-8577-2CEC87E8715F}" type="presParOf" srcId="{C3F95B5C-B3A1-40F9-8E01-D8E4BFDFF520}" destId="{434BDA42-38D0-48DA-9B68-680858927ED0}" srcOrd="2" destOrd="0" presId="urn:microsoft.com/office/officeart/2005/8/layout/vList4#3"/>
    <dgm:cxn modelId="{72190D21-1A09-4467-9F9B-3CCCFB95826A}" type="presParOf" srcId="{D42D3B3D-B601-4A13-BD1F-EFF43D5AC8BF}" destId="{CB7C1F94-B989-4C37-A32E-DD6F757C8DA3}" srcOrd="3" destOrd="0" presId="urn:microsoft.com/office/officeart/2005/8/layout/vList4#3"/>
    <dgm:cxn modelId="{928691D6-CE04-40A7-80CA-B097093E3B95}" type="presParOf" srcId="{D42D3B3D-B601-4A13-BD1F-EFF43D5AC8BF}" destId="{8416CE06-E2AC-436A-841C-10AB63C56B29}" srcOrd="4" destOrd="0" presId="urn:microsoft.com/office/officeart/2005/8/layout/vList4#3"/>
    <dgm:cxn modelId="{4B8962F8-63B8-4DFD-BBB8-397092025D39}" type="presParOf" srcId="{8416CE06-E2AC-436A-841C-10AB63C56B29}" destId="{2E894E09-6431-4A2C-8AA0-2A2B922A8761}" srcOrd="0" destOrd="0" presId="urn:microsoft.com/office/officeart/2005/8/layout/vList4#3"/>
    <dgm:cxn modelId="{88D73ADE-9360-4E20-AF20-946335326C07}" type="presParOf" srcId="{8416CE06-E2AC-436A-841C-10AB63C56B29}" destId="{3353969B-CE1B-4275-A541-9F7D93E23808}" srcOrd="1" destOrd="0" presId="urn:microsoft.com/office/officeart/2005/8/layout/vList4#3"/>
    <dgm:cxn modelId="{86FCF4A2-5B96-4309-9A75-6C95B1230C4A}" type="presParOf" srcId="{8416CE06-E2AC-436A-841C-10AB63C56B29}" destId="{16574342-4F31-4CA0-9949-A37D284E5278}" srcOrd="2" destOrd="0" presId="urn:microsoft.com/office/officeart/2005/8/layout/vList4#3"/>
    <dgm:cxn modelId="{B31D6B5A-E623-45A8-BBBE-DDEC584FE4CA}" type="presParOf" srcId="{D42D3B3D-B601-4A13-BD1F-EFF43D5AC8BF}" destId="{005C4846-B554-4A94-A066-CBF9DACB2B2B}" srcOrd="5" destOrd="0" presId="urn:microsoft.com/office/officeart/2005/8/layout/vList4#3"/>
    <dgm:cxn modelId="{9374714C-B3B0-4DD8-A484-BB7194C90EDF}" type="presParOf" srcId="{D42D3B3D-B601-4A13-BD1F-EFF43D5AC8BF}" destId="{CDE3FBB0-06D5-466C-895A-86D98BE3F249}" srcOrd="6" destOrd="0" presId="urn:microsoft.com/office/officeart/2005/8/layout/vList4#3"/>
    <dgm:cxn modelId="{204AABB6-1EC1-4572-95F5-BA795FD2987E}" type="presParOf" srcId="{CDE3FBB0-06D5-466C-895A-86D98BE3F249}" destId="{51A3D393-AD50-46FC-92D7-B2B7C003BF29}" srcOrd="0" destOrd="0" presId="urn:microsoft.com/office/officeart/2005/8/layout/vList4#3"/>
    <dgm:cxn modelId="{BF40228A-9CA9-49BA-BB0E-B4CECACF9FA7}" type="presParOf" srcId="{CDE3FBB0-06D5-466C-895A-86D98BE3F249}" destId="{045C087A-036E-4045-A8BB-52EDEA6E90AF}" srcOrd="1" destOrd="0" presId="urn:microsoft.com/office/officeart/2005/8/layout/vList4#3"/>
    <dgm:cxn modelId="{20DA9E5E-53C6-48BC-9B3E-9CBE63CB8BB6}" type="presParOf" srcId="{CDE3FBB0-06D5-466C-895A-86D98BE3F249}" destId="{82F57261-93B8-4E08-A6EB-0319020A353E}" srcOrd="2" destOrd="0" presId="urn:microsoft.com/office/officeart/2005/8/layout/vList4#3"/>
    <dgm:cxn modelId="{F6F975CE-D156-44B6-AF0E-C4C05B4E4967}" type="presParOf" srcId="{D42D3B3D-B601-4A13-BD1F-EFF43D5AC8BF}" destId="{E0EF4FB1-A813-4DEE-B2BC-D7BFABCAD2C7}" srcOrd="7" destOrd="0" presId="urn:microsoft.com/office/officeart/2005/8/layout/vList4#3"/>
    <dgm:cxn modelId="{6261E50C-CA4F-4C85-A072-4F271700101E}" type="presParOf" srcId="{D42D3B3D-B601-4A13-BD1F-EFF43D5AC8BF}" destId="{F28D41C4-7D34-4BD6-8D50-C03E4AB3740B}" srcOrd="8" destOrd="0" presId="urn:microsoft.com/office/officeart/2005/8/layout/vList4#3"/>
    <dgm:cxn modelId="{AEEDC0E2-7400-4D82-AE48-EBC96A12C7B7}" type="presParOf" srcId="{F28D41C4-7D34-4BD6-8D50-C03E4AB3740B}" destId="{25BC27FB-1673-4C1C-B586-ED4A2213A963}" srcOrd="0" destOrd="0" presId="urn:microsoft.com/office/officeart/2005/8/layout/vList4#3"/>
    <dgm:cxn modelId="{89A7FB42-48A5-4143-BDA3-3CCF133EF88B}" type="presParOf" srcId="{F28D41C4-7D34-4BD6-8D50-C03E4AB3740B}" destId="{DF0B4174-96F6-47C8-A3D5-3F447E7CBBE7}" srcOrd="1" destOrd="0" presId="urn:microsoft.com/office/officeart/2005/8/layout/vList4#3"/>
    <dgm:cxn modelId="{A3DE787C-7050-4730-A661-913212AF48D5}" type="presParOf" srcId="{F28D41C4-7D34-4BD6-8D50-C03E4AB3740B}" destId="{1D8A7CBD-919F-46C9-99B1-C5118C62AA48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259E695-F6C0-40C6-84A2-74C41AC8AC7D}" type="doc">
      <dgm:prSet loTypeId="urn:microsoft.com/office/officeart/2008/layout/Pictu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F05A02F-12FA-4266-98D5-9F272EA84B70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Молодежные НКО</a:t>
          </a:r>
          <a:endParaRPr lang="ru-RU" dirty="0">
            <a:solidFill>
              <a:schemeClr val="bg1"/>
            </a:solidFill>
          </a:endParaRPr>
        </a:p>
      </dgm:t>
    </dgm:pt>
    <dgm:pt modelId="{B9260E19-BFE3-4FC9-A51C-C7E55BBAA373}" type="parTrans" cxnId="{806906ED-BE02-4FA3-9F6A-9233C76DC3C1}">
      <dgm:prSet/>
      <dgm:spPr/>
      <dgm:t>
        <a:bodyPr/>
        <a:lstStyle/>
        <a:p>
          <a:endParaRPr lang="ru-RU"/>
        </a:p>
      </dgm:t>
    </dgm:pt>
    <dgm:pt modelId="{F8ADB1E8-4B91-47CE-937F-E7683F524D34}" type="sibTrans" cxnId="{806906ED-BE02-4FA3-9F6A-9233C76DC3C1}">
      <dgm:prSet/>
      <dgm:spPr/>
      <dgm:t>
        <a:bodyPr/>
        <a:lstStyle/>
        <a:p>
          <a:endParaRPr lang="ru-RU"/>
        </a:p>
      </dgm:t>
    </dgm:pt>
    <dgm:pt modelId="{D66E09F1-F342-4AF2-8993-9C7E4B572F4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Забайкальская региональная общественная организация «ЗАБВОЛОНТЕР»</a:t>
          </a:r>
          <a:endParaRPr lang="ru-RU" dirty="0">
            <a:solidFill>
              <a:schemeClr val="tx1"/>
            </a:solidFill>
          </a:endParaRPr>
        </a:p>
      </dgm:t>
    </dgm:pt>
    <dgm:pt modelId="{A961A465-3691-40F2-99F8-02844E278ABD}" type="parTrans" cxnId="{3E664B62-3C07-45CC-A5C0-43E9C7F35BDA}">
      <dgm:prSet/>
      <dgm:spPr/>
      <dgm:t>
        <a:bodyPr/>
        <a:lstStyle/>
        <a:p>
          <a:endParaRPr lang="ru-RU"/>
        </a:p>
      </dgm:t>
    </dgm:pt>
    <dgm:pt modelId="{0B58EDB8-1937-47D8-BC04-1CC848AE718C}" type="sibTrans" cxnId="{3E664B62-3C07-45CC-A5C0-43E9C7F35BDA}">
      <dgm:prSet/>
      <dgm:spPr/>
      <dgm:t>
        <a:bodyPr/>
        <a:lstStyle/>
        <a:p>
          <a:endParaRPr lang="ru-RU"/>
        </a:p>
      </dgm:t>
    </dgm:pt>
    <dgm:pt modelId="{84FC2D81-202B-4882-84C4-3AF71E25D80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Региональное отделение Всероссийских общественных движений «Волонтеры-медики»</a:t>
          </a:r>
          <a:endParaRPr lang="ru-RU" dirty="0">
            <a:solidFill>
              <a:schemeClr val="tx1"/>
            </a:solidFill>
          </a:endParaRPr>
        </a:p>
      </dgm:t>
    </dgm:pt>
    <dgm:pt modelId="{B7A1FBEE-E05A-4DB7-8DC8-B074E22B566C}" type="parTrans" cxnId="{0ABC056D-04D4-47A8-A4DE-2D3EBE4A01EB}">
      <dgm:prSet/>
      <dgm:spPr/>
      <dgm:t>
        <a:bodyPr/>
        <a:lstStyle/>
        <a:p>
          <a:endParaRPr lang="ru-RU"/>
        </a:p>
      </dgm:t>
    </dgm:pt>
    <dgm:pt modelId="{DBB80671-685B-4EC2-964E-2C58173D0355}" type="sibTrans" cxnId="{0ABC056D-04D4-47A8-A4DE-2D3EBE4A01EB}">
      <dgm:prSet/>
      <dgm:spPr/>
      <dgm:t>
        <a:bodyPr/>
        <a:lstStyle/>
        <a:p>
          <a:endParaRPr lang="ru-RU"/>
        </a:p>
      </dgm:t>
    </dgm:pt>
    <dgm:pt modelId="{07BAE012-AA26-4CD2-AEAD-7DFD27AEBCC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Региональное отделение Всероссийских общественных движений «Волонтеры Победы»</a:t>
          </a:r>
          <a:endParaRPr lang="ru-RU" dirty="0">
            <a:solidFill>
              <a:schemeClr val="tx1"/>
            </a:solidFill>
          </a:endParaRPr>
        </a:p>
      </dgm:t>
    </dgm:pt>
    <dgm:pt modelId="{4F52A714-4301-4BEF-8872-3A45CAD2675E}" type="parTrans" cxnId="{DB3B3E80-842D-4486-BA8D-E74212BC8899}">
      <dgm:prSet/>
      <dgm:spPr/>
      <dgm:t>
        <a:bodyPr/>
        <a:lstStyle/>
        <a:p>
          <a:endParaRPr lang="ru-RU"/>
        </a:p>
      </dgm:t>
    </dgm:pt>
    <dgm:pt modelId="{B6D3A3FA-252B-4B4A-B502-5140E485EEBA}" type="sibTrans" cxnId="{DB3B3E80-842D-4486-BA8D-E74212BC8899}">
      <dgm:prSet/>
      <dgm:spPr/>
      <dgm:t>
        <a:bodyPr/>
        <a:lstStyle/>
        <a:p>
          <a:endParaRPr lang="ru-RU"/>
        </a:p>
      </dgm:t>
    </dgm:pt>
    <dgm:pt modelId="{E61415A7-0AA2-44B8-9272-24F11E1229AA}" type="pres">
      <dgm:prSet presAssocID="{E259E695-F6C0-40C6-84A2-74C41AC8AC7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7BE659-DB63-441E-9D72-69FA8FA41A19}" type="pres">
      <dgm:prSet presAssocID="{0F05A02F-12FA-4266-98D5-9F272EA84B70}" presName="root" presStyleCnt="0">
        <dgm:presLayoutVars>
          <dgm:chMax/>
          <dgm:chPref val="4"/>
        </dgm:presLayoutVars>
      </dgm:prSet>
      <dgm:spPr/>
    </dgm:pt>
    <dgm:pt modelId="{481EB246-39EB-4029-95FA-73B95ADF35A8}" type="pres">
      <dgm:prSet presAssocID="{0F05A02F-12FA-4266-98D5-9F272EA84B70}" presName="rootComposite" presStyleCnt="0">
        <dgm:presLayoutVars/>
      </dgm:prSet>
      <dgm:spPr/>
    </dgm:pt>
    <dgm:pt modelId="{D5171249-DB1C-4AAF-9C19-60FBC406E16F}" type="pres">
      <dgm:prSet presAssocID="{0F05A02F-12FA-4266-98D5-9F272EA84B70}" presName="rootText" presStyleLbl="node0" presStyleIdx="0" presStyleCnt="1" custLinFactNeighborY="-631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0CFAA1F-E98D-493F-BFFF-875F2D1534DD}" type="pres">
      <dgm:prSet presAssocID="{0F05A02F-12FA-4266-98D5-9F272EA84B70}" presName="childShape" presStyleCnt="0">
        <dgm:presLayoutVars>
          <dgm:chMax val="0"/>
          <dgm:chPref val="0"/>
        </dgm:presLayoutVars>
      </dgm:prSet>
      <dgm:spPr/>
    </dgm:pt>
    <dgm:pt modelId="{61733803-D3C7-41AC-9D09-40C0C43AF5CC}" type="pres">
      <dgm:prSet presAssocID="{D66E09F1-F342-4AF2-8993-9C7E4B572F41}" presName="childComposite" presStyleCnt="0">
        <dgm:presLayoutVars>
          <dgm:chMax val="0"/>
          <dgm:chPref val="0"/>
        </dgm:presLayoutVars>
      </dgm:prSet>
      <dgm:spPr/>
    </dgm:pt>
    <dgm:pt modelId="{23FCB8DE-549E-4424-B964-6F246C8E91B4}" type="pres">
      <dgm:prSet presAssocID="{D66E09F1-F342-4AF2-8993-9C7E4B572F41}" presName="Image" presStyleLbl="node1" presStyleIdx="0" presStyleCnt="3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5000" r="-15000"/>
          </a:stretch>
        </a:blipFill>
      </dgm:spPr>
    </dgm:pt>
    <dgm:pt modelId="{A4941251-0AAA-4A6D-8930-67C027548799}" type="pres">
      <dgm:prSet presAssocID="{D66E09F1-F342-4AF2-8993-9C7E4B572F41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95B46-E866-41D2-8CED-45C98847C8EA}" type="pres">
      <dgm:prSet presAssocID="{84FC2D81-202B-4882-84C4-3AF71E25D80E}" presName="childComposite" presStyleCnt="0">
        <dgm:presLayoutVars>
          <dgm:chMax val="0"/>
          <dgm:chPref val="0"/>
        </dgm:presLayoutVars>
      </dgm:prSet>
      <dgm:spPr/>
    </dgm:pt>
    <dgm:pt modelId="{93ACB097-54B0-49E8-82BA-7741C19A4D42}" type="pres">
      <dgm:prSet presAssocID="{84FC2D81-202B-4882-84C4-3AF71E25D80E}" presName="Image" presStyleLbl="node1" presStyleIdx="1" presStyleCnt="3"/>
      <dgm:spPr>
        <a:blipFill>
          <a:blip xmlns:r="http://schemas.openxmlformats.org/officeDocument/2006/relationships" r:embed="rId2">
            <a:extLst/>
          </a:blip>
          <a:srcRect/>
          <a:stretch>
            <a:fillRect/>
          </a:stretch>
        </a:blipFill>
      </dgm:spPr>
    </dgm:pt>
    <dgm:pt modelId="{1423C74D-DCBB-45E7-881B-B9CB6BB6BB42}" type="pres">
      <dgm:prSet presAssocID="{84FC2D81-202B-4882-84C4-3AF71E25D80E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B3AB1-0A30-4A55-911B-DC7316A981E9}" type="pres">
      <dgm:prSet presAssocID="{07BAE012-AA26-4CD2-AEAD-7DFD27AEBCC7}" presName="childComposite" presStyleCnt="0">
        <dgm:presLayoutVars>
          <dgm:chMax val="0"/>
          <dgm:chPref val="0"/>
        </dgm:presLayoutVars>
      </dgm:prSet>
      <dgm:spPr/>
    </dgm:pt>
    <dgm:pt modelId="{BA46257C-0140-4FCB-B1F6-AC0F690C8AF8}" type="pres">
      <dgm:prSet presAssocID="{07BAE012-AA26-4CD2-AEAD-7DFD27AEBCC7}" presName="Image" presStyleLbl="node1" presStyleIdx="2" presStyleCnt="3"/>
      <dgm:spPr>
        <a:blipFill>
          <a:blip xmlns:r="http://schemas.openxmlformats.org/officeDocument/2006/relationships" r:embed="rId3">
            <a:extLst/>
          </a:blip>
          <a:srcRect/>
          <a:stretch>
            <a:fillRect l="-25000" r="-25000"/>
          </a:stretch>
        </a:blipFill>
      </dgm:spPr>
    </dgm:pt>
    <dgm:pt modelId="{1A4D781A-7614-46C3-9560-757685C4BCBA}" type="pres">
      <dgm:prSet presAssocID="{07BAE012-AA26-4CD2-AEAD-7DFD27AEBCC7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8E6BA9-301E-48C6-A0F4-4F2BB03B1E3F}" type="presOf" srcId="{84FC2D81-202B-4882-84C4-3AF71E25D80E}" destId="{1423C74D-DCBB-45E7-881B-B9CB6BB6BB42}" srcOrd="0" destOrd="0" presId="urn:microsoft.com/office/officeart/2008/layout/PictureAccentList"/>
    <dgm:cxn modelId="{F20418F6-F624-499A-83E1-B9269FC9086C}" type="presOf" srcId="{07BAE012-AA26-4CD2-AEAD-7DFD27AEBCC7}" destId="{1A4D781A-7614-46C3-9560-757685C4BCBA}" srcOrd="0" destOrd="0" presId="urn:microsoft.com/office/officeart/2008/layout/PictureAccentList"/>
    <dgm:cxn modelId="{BB8EEC41-3EDC-4A95-9D74-13800F828912}" type="presOf" srcId="{D66E09F1-F342-4AF2-8993-9C7E4B572F41}" destId="{A4941251-0AAA-4A6D-8930-67C027548799}" srcOrd="0" destOrd="0" presId="urn:microsoft.com/office/officeart/2008/layout/PictureAccentList"/>
    <dgm:cxn modelId="{4D671DC3-8203-449E-85A9-79D631D8A652}" type="presOf" srcId="{0F05A02F-12FA-4266-98D5-9F272EA84B70}" destId="{D5171249-DB1C-4AAF-9C19-60FBC406E16F}" srcOrd="0" destOrd="0" presId="urn:microsoft.com/office/officeart/2008/layout/PictureAccentList"/>
    <dgm:cxn modelId="{3E664B62-3C07-45CC-A5C0-43E9C7F35BDA}" srcId="{0F05A02F-12FA-4266-98D5-9F272EA84B70}" destId="{D66E09F1-F342-4AF2-8993-9C7E4B572F41}" srcOrd="0" destOrd="0" parTransId="{A961A465-3691-40F2-99F8-02844E278ABD}" sibTransId="{0B58EDB8-1937-47D8-BC04-1CC848AE718C}"/>
    <dgm:cxn modelId="{BBEFAA03-7E2A-4AD4-B11E-96BC2C9CD4B3}" type="presOf" srcId="{E259E695-F6C0-40C6-84A2-74C41AC8AC7D}" destId="{E61415A7-0AA2-44B8-9272-24F11E1229AA}" srcOrd="0" destOrd="0" presId="urn:microsoft.com/office/officeart/2008/layout/PictureAccentList"/>
    <dgm:cxn modelId="{806906ED-BE02-4FA3-9F6A-9233C76DC3C1}" srcId="{E259E695-F6C0-40C6-84A2-74C41AC8AC7D}" destId="{0F05A02F-12FA-4266-98D5-9F272EA84B70}" srcOrd="0" destOrd="0" parTransId="{B9260E19-BFE3-4FC9-A51C-C7E55BBAA373}" sibTransId="{F8ADB1E8-4B91-47CE-937F-E7683F524D34}"/>
    <dgm:cxn modelId="{DB3B3E80-842D-4486-BA8D-E74212BC8899}" srcId="{0F05A02F-12FA-4266-98D5-9F272EA84B70}" destId="{07BAE012-AA26-4CD2-AEAD-7DFD27AEBCC7}" srcOrd="2" destOrd="0" parTransId="{4F52A714-4301-4BEF-8872-3A45CAD2675E}" sibTransId="{B6D3A3FA-252B-4B4A-B502-5140E485EEBA}"/>
    <dgm:cxn modelId="{0ABC056D-04D4-47A8-A4DE-2D3EBE4A01EB}" srcId="{0F05A02F-12FA-4266-98D5-9F272EA84B70}" destId="{84FC2D81-202B-4882-84C4-3AF71E25D80E}" srcOrd="1" destOrd="0" parTransId="{B7A1FBEE-E05A-4DB7-8DC8-B074E22B566C}" sibTransId="{DBB80671-685B-4EC2-964E-2C58173D0355}"/>
    <dgm:cxn modelId="{C9F77C90-DD7F-4445-AAD1-B2CC95566B49}" type="presParOf" srcId="{E61415A7-0AA2-44B8-9272-24F11E1229AA}" destId="{2E7BE659-DB63-441E-9D72-69FA8FA41A19}" srcOrd="0" destOrd="0" presId="urn:microsoft.com/office/officeart/2008/layout/PictureAccentList"/>
    <dgm:cxn modelId="{D2D08C67-E822-443D-A6D5-B0F2C06CD8D9}" type="presParOf" srcId="{2E7BE659-DB63-441E-9D72-69FA8FA41A19}" destId="{481EB246-39EB-4029-95FA-73B95ADF35A8}" srcOrd="0" destOrd="0" presId="urn:microsoft.com/office/officeart/2008/layout/PictureAccentList"/>
    <dgm:cxn modelId="{8B07F58E-3C24-4E88-9AB9-FAEE3142D177}" type="presParOf" srcId="{481EB246-39EB-4029-95FA-73B95ADF35A8}" destId="{D5171249-DB1C-4AAF-9C19-60FBC406E16F}" srcOrd="0" destOrd="0" presId="urn:microsoft.com/office/officeart/2008/layout/PictureAccentList"/>
    <dgm:cxn modelId="{E360780C-1D6D-4445-A79E-4C7FEF446CDC}" type="presParOf" srcId="{2E7BE659-DB63-441E-9D72-69FA8FA41A19}" destId="{10CFAA1F-E98D-493F-BFFF-875F2D1534DD}" srcOrd="1" destOrd="0" presId="urn:microsoft.com/office/officeart/2008/layout/PictureAccentList"/>
    <dgm:cxn modelId="{1B8A810B-2DEC-4C91-A563-8A2EEE81449A}" type="presParOf" srcId="{10CFAA1F-E98D-493F-BFFF-875F2D1534DD}" destId="{61733803-D3C7-41AC-9D09-40C0C43AF5CC}" srcOrd="0" destOrd="0" presId="urn:microsoft.com/office/officeart/2008/layout/PictureAccentList"/>
    <dgm:cxn modelId="{9E5BDC06-AD7F-4A95-A581-95D2444D634B}" type="presParOf" srcId="{61733803-D3C7-41AC-9D09-40C0C43AF5CC}" destId="{23FCB8DE-549E-4424-B964-6F246C8E91B4}" srcOrd="0" destOrd="0" presId="urn:microsoft.com/office/officeart/2008/layout/PictureAccentList"/>
    <dgm:cxn modelId="{294EB2B1-CCA5-4F0A-A5AA-DC9C6EB800FE}" type="presParOf" srcId="{61733803-D3C7-41AC-9D09-40C0C43AF5CC}" destId="{A4941251-0AAA-4A6D-8930-67C027548799}" srcOrd="1" destOrd="0" presId="urn:microsoft.com/office/officeart/2008/layout/PictureAccentList"/>
    <dgm:cxn modelId="{9DF8C976-0C0B-47AA-995D-304FA70C28B6}" type="presParOf" srcId="{10CFAA1F-E98D-493F-BFFF-875F2D1534DD}" destId="{29F95B46-E866-41D2-8CED-45C98847C8EA}" srcOrd="1" destOrd="0" presId="urn:microsoft.com/office/officeart/2008/layout/PictureAccentList"/>
    <dgm:cxn modelId="{63D22B2C-B232-4C49-9A82-F85648197C2F}" type="presParOf" srcId="{29F95B46-E866-41D2-8CED-45C98847C8EA}" destId="{93ACB097-54B0-49E8-82BA-7741C19A4D42}" srcOrd="0" destOrd="0" presId="urn:microsoft.com/office/officeart/2008/layout/PictureAccentList"/>
    <dgm:cxn modelId="{FB937D10-69B9-4399-BE28-75B538CACB1F}" type="presParOf" srcId="{29F95B46-E866-41D2-8CED-45C98847C8EA}" destId="{1423C74D-DCBB-45E7-881B-B9CB6BB6BB42}" srcOrd="1" destOrd="0" presId="urn:microsoft.com/office/officeart/2008/layout/PictureAccentList"/>
    <dgm:cxn modelId="{A02E346D-0584-4E22-82E4-232A3FD774E1}" type="presParOf" srcId="{10CFAA1F-E98D-493F-BFFF-875F2D1534DD}" destId="{81CB3AB1-0A30-4A55-911B-DC7316A981E9}" srcOrd="2" destOrd="0" presId="urn:microsoft.com/office/officeart/2008/layout/PictureAccentList"/>
    <dgm:cxn modelId="{1571FA3A-CC97-4779-B343-739A1B557100}" type="presParOf" srcId="{81CB3AB1-0A30-4A55-911B-DC7316A981E9}" destId="{BA46257C-0140-4FCB-B1F6-AC0F690C8AF8}" srcOrd="0" destOrd="0" presId="urn:microsoft.com/office/officeart/2008/layout/PictureAccentList"/>
    <dgm:cxn modelId="{3B5E9687-E68E-42D0-BEEA-3412B3D25EEB}" type="presParOf" srcId="{81CB3AB1-0A30-4A55-911B-DC7316A981E9}" destId="{1A4D781A-7614-46C3-9560-757685C4BCB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3150845-9374-47B3-A1F2-A5FE9C57E3D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319CAA6-B876-4341-BBB7-82EC4D224C45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Направление 2.1  </a:t>
          </a:r>
          <a:r>
            <a:rPr lang="ru-RU" sz="16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«Реализация новых организационно-экономических моделей и стандартов в дошкольном образовании путем разработки нормативно-методической базы и экспертно-аналитическое сопровождение ее внедрения</a:t>
          </a:r>
          <a:endParaRPr lang="ru-RU" sz="1600" dirty="0">
            <a:solidFill>
              <a:schemeClr val="tx1"/>
            </a:solidFill>
            <a:latin typeface="+mn-lt"/>
          </a:endParaRPr>
        </a:p>
      </dgm:t>
    </dgm:pt>
    <dgm:pt modelId="{4DE0AAE5-707A-4E7F-AB0D-2378C21EE37A}" type="parTrans" cxnId="{F40FABA0-0B60-416E-900A-3D194EEEFECA}">
      <dgm:prSet/>
      <dgm:spPr/>
      <dgm:t>
        <a:bodyPr/>
        <a:lstStyle/>
        <a:p>
          <a:pPr>
            <a:lnSpc>
              <a:spcPct val="100000"/>
            </a:lnSpc>
          </a:pPr>
          <a:endParaRPr lang="ru-RU" sz="1800">
            <a:solidFill>
              <a:schemeClr val="tx1"/>
            </a:solidFill>
            <a:latin typeface="+mn-lt"/>
          </a:endParaRPr>
        </a:p>
      </dgm:t>
    </dgm:pt>
    <dgm:pt modelId="{C1614A0C-D137-47E0-B31F-7147D62E8729}" type="sibTrans" cxnId="{F40FABA0-0B60-416E-900A-3D194EEEFECA}">
      <dgm:prSet/>
      <dgm:spPr/>
      <dgm:t>
        <a:bodyPr/>
        <a:lstStyle/>
        <a:p>
          <a:pPr>
            <a:lnSpc>
              <a:spcPct val="100000"/>
            </a:lnSpc>
          </a:pPr>
          <a:endParaRPr lang="ru-RU" sz="1800">
            <a:solidFill>
              <a:schemeClr val="tx1"/>
            </a:solidFill>
            <a:latin typeface="+mn-lt"/>
          </a:endParaRPr>
        </a:p>
      </dgm:t>
    </dgm:pt>
    <dgm:pt modelId="{C9055ED9-45D4-4D64-B650-D47189B93F02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Направление 3.1 </a:t>
          </a:r>
          <a:r>
            <a:rPr lang="ru-RU" sz="16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«Обновление  содержания технологий дополнительного образования и воспитания детей»</a:t>
          </a:r>
          <a:endParaRPr lang="ru-RU" sz="1600" dirty="0">
            <a:solidFill>
              <a:schemeClr val="tx1"/>
            </a:solidFill>
            <a:latin typeface="+mn-lt"/>
          </a:endParaRPr>
        </a:p>
      </dgm:t>
    </dgm:pt>
    <dgm:pt modelId="{B4F49DC0-F779-4C10-8D5A-027022AE5D17}" type="parTrans" cxnId="{6694062A-FC8B-488F-A20B-88749627EF4F}">
      <dgm:prSet/>
      <dgm:spPr/>
      <dgm:t>
        <a:bodyPr/>
        <a:lstStyle/>
        <a:p>
          <a:pPr>
            <a:lnSpc>
              <a:spcPct val="100000"/>
            </a:lnSpc>
          </a:pPr>
          <a:endParaRPr lang="ru-RU" sz="1800">
            <a:solidFill>
              <a:schemeClr val="tx1"/>
            </a:solidFill>
            <a:latin typeface="+mn-lt"/>
          </a:endParaRPr>
        </a:p>
      </dgm:t>
    </dgm:pt>
    <dgm:pt modelId="{E07E691C-E5A9-4B9D-B416-DC28DD55F788}" type="sibTrans" cxnId="{6694062A-FC8B-488F-A20B-88749627EF4F}">
      <dgm:prSet/>
      <dgm:spPr/>
      <dgm:t>
        <a:bodyPr/>
        <a:lstStyle/>
        <a:p>
          <a:pPr>
            <a:lnSpc>
              <a:spcPct val="100000"/>
            </a:lnSpc>
          </a:pPr>
          <a:endParaRPr lang="ru-RU" sz="1800">
            <a:solidFill>
              <a:schemeClr val="tx1"/>
            </a:solidFill>
            <a:latin typeface="+mn-lt"/>
          </a:endParaRPr>
        </a:p>
      </dgm:t>
    </dgm:pt>
    <dgm:pt modelId="{7A1CAC23-F6A4-4CCA-85CA-8C6D42FF9FAE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Направление 2.3 </a:t>
          </a:r>
          <a:r>
            <a:rPr lang="ru-RU" sz="16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«Система управления качеством образования в школе», «Современные школьные библиотеки: формирование инфраструктуры чтения», «Инновации в школьном технологическом образовании»,  «Реализация инновационных программ воспитания обучающихся»,  «Сельская школа»</a:t>
          </a:r>
          <a:endParaRPr lang="ru-RU" sz="1600" dirty="0">
            <a:solidFill>
              <a:schemeClr val="tx1"/>
            </a:solidFill>
            <a:latin typeface="+mn-lt"/>
          </a:endParaRPr>
        </a:p>
      </dgm:t>
    </dgm:pt>
    <dgm:pt modelId="{CD099254-A3E7-4936-864C-83962FD4792A}" type="parTrans" cxnId="{3E0D8405-1E10-4F7A-B8D1-86B39E27F1A2}">
      <dgm:prSet/>
      <dgm:spPr/>
      <dgm:t>
        <a:bodyPr/>
        <a:lstStyle/>
        <a:p>
          <a:pPr>
            <a:lnSpc>
              <a:spcPct val="100000"/>
            </a:lnSpc>
          </a:pPr>
          <a:endParaRPr lang="ru-RU" sz="1800">
            <a:solidFill>
              <a:schemeClr val="tx1"/>
            </a:solidFill>
            <a:latin typeface="+mn-lt"/>
          </a:endParaRPr>
        </a:p>
      </dgm:t>
    </dgm:pt>
    <dgm:pt modelId="{29243A41-EE10-4949-9FD6-CC8B9B1F0C1B}" type="sibTrans" cxnId="{3E0D8405-1E10-4F7A-B8D1-86B39E27F1A2}">
      <dgm:prSet/>
      <dgm:spPr/>
      <dgm:t>
        <a:bodyPr/>
        <a:lstStyle/>
        <a:p>
          <a:pPr>
            <a:lnSpc>
              <a:spcPct val="100000"/>
            </a:lnSpc>
          </a:pPr>
          <a:endParaRPr lang="ru-RU" sz="1800">
            <a:solidFill>
              <a:schemeClr val="tx1"/>
            </a:solidFill>
            <a:latin typeface="+mn-lt"/>
          </a:endParaRPr>
        </a:p>
      </dgm:t>
    </dgm:pt>
    <dgm:pt modelId="{034CE56A-D8F9-4B18-90F7-AA480EF8D3B2}" type="pres">
      <dgm:prSet presAssocID="{73150845-9374-47B3-A1F2-A5FE9C57E3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2157D-6009-4EC2-AD31-0CE6F7EF94A2}" type="pres">
      <dgm:prSet presAssocID="{7319CAA6-B876-4341-BBB7-82EC4D224C45}" presName="parentLin" presStyleCnt="0"/>
      <dgm:spPr/>
      <dgm:t>
        <a:bodyPr/>
        <a:lstStyle/>
        <a:p>
          <a:endParaRPr lang="ru-RU"/>
        </a:p>
      </dgm:t>
    </dgm:pt>
    <dgm:pt modelId="{B6CCC164-E5C0-434A-A84B-731651606F01}" type="pres">
      <dgm:prSet presAssocID="{7319CAA6-B876-4341-BBB7-82EC4D224C4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DC52CBE-DC0D-4AA7-9492-6F2C59E7C8B3}" type="pres">
      <dgm:prSet presAssocID="{7319CAA6-B876-4341-BBB7-82EC4D224C45}" presName="parentText" presStyleLbl="node1" presStyleIdx="0" presStyleCnt="3" custScaleX="97778" custScaleY="79853" custLinFactNeighborX="-83051" custLinFactNeighborY="42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71569-A0C9-448A-96FD-ECB8FB60B762}" type="pres">
      <dgm:prSet presAssocID="{7319CAA6-B876-4341-BBB7-82EC4D224C45}" presName="negativeSpace" presStyleCnt="0"/>
      <dgm:spPr/>
      <dgm:t>
        <a:bodyPr/>
        <a:lstStyle/>
        <a:p>
          <a:endParaRPr lang="ru-RU"/>
        </a:p>
      </dgm:t>
    </dgm:pt>
    <dgm:pt modelId="{B4C4DEC8-60B7-4DAE-88CB-64AAE9F90A29}" type="pres">
      <dgm:prSet presAssocID="{7319CAA6-B876-4341-BBB7-82EC4D224C45}" presName="childText" presStyleLbl="conFgAcc1" presStyleIdx="0" presStyleCnt="3" custScaleY="21653" custLinFactY="25387" custLinFactNeighborX="8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EE9FA-E438-49C8-85D4-13CB01BC0028}" type="pres">
      <dgm:prSet presAssocID="{C1614A0C-D137-47E0-B31F-7147D62E8729}" presName="spaceBetweenRectangles" presStyleCnt="0"/>
      <dgm:spPr/>
      <dgm:t>
        <a:bodyPr/>
        <a:lstStyle/>
        <a:p>
          <a:endParaRPr lang="ru-RU"/>
        </a:p>
      </dgm:t>
    </dgm:pt>
    <dgm:pt modelId="{C24DD509-EB72-45BA-B042-6CCB4C01AFD0}" type="pres">
      <dgm:prSet presAssocID="{C9055ED9-45D4-4D64-B650-D47189B93F02}" presName="parentLin" presStyleCnt="0"/>
      <dgm:spPr/>
      <dgm:t>
        <a:bodyPr/>
        <a:lstStyle/>
        <a:p>
          <a:endParaRPr lang="ru-RU"/>
        </a:p>
      </dgm:t>
    </dgm:pt>
    <dgm:pt modelId="{30E7B0CA-B1C9-40DE-B78E-681439591AAF}" type="pres">
      <dgm:prSet presAssocID="{C9055ED9-45D4-4D64-B650-D47189B93F0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551318-EC51-45A6-9F07-4F86B0F85536}" type="pres">
      <dgm:prSet presAssocID="{C9055ED9-45D4-4D64-B650-D47189B93F02}" presName="parentText" presStyleLbl="node1" presStyleIdx="1" presStyleCnt="3" custScaleX="96427" custScaleY="57138" custLinFactNeighborX="-66102" custLinFactNeighborY="291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5BC84-4D82-4D36-8526-B980C24A0B33}" type="pres">
      <dgm:prSet presAssocID="{C9055ED9-45D4-4D64-B650-D47189B93F02}" presName="negativeSpace" presStyleCnt="0"/>
      <dgm:spPr/>
      <dgm:t>
        <a:bodyPr/>
        <a:lstStyle/>
        <a:p>
          <a:endParaRPr lang="ru-RU"/>
        </a:p>
      </dgm:t>
    </dgm:pt>
    <dgm:pt modelId="{B607AEF9-C8A5-4295-9136-871839EF6571}" type="pres">
      <dgm:prSet presAssocID="{C9055ED9-45D4-4D64-B650-D47189B93F02}" presName="childText" presStyleLbl="conFgAcc1" presStyleIdx="1" presStyleCnt="3" custScaleY="25537" custLinFactY="5775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CD35A-E0A9-4CC7-96E9-F10EB749D434}" type="pres">
      <dgm:prSet presAssocID="{E07E691C-E5A9-4B9D-B416-DC28DD55F788}" presName="spaceBetweenRectangles" presStyleCnt="0"/>
      <dgm:spPr/>
      <dgm:t>
        <a:bodyPr/>
        <a:lstStyle/>
        <a:p>
          <a:endParaRPr lang="ru-RU"/>
        </a:p>
      </dgm:t>
    </dgm:pt>
    <dgm:pt modelId="{24755F89-3A12-40A7-B16A-F8B528181DED}" type="pres">
      <dgm:prSet presAssocID="{7A1CAC23-F6A4-4CCA-85CA-8C6D42FF9FAE}" presName="parentLin" presStyleCnt="0"/>
      <dgm:spPr/>
      <dgm:t>
        <a:bodyPr/>
        <a:lstStyle/>
        <a:p>
          <a:endParaRPr lang="ru-RU"/>
        </a:p>
      </dgm:t>
    </dgm:pt>
    <dgm:pt modelId="{66AD95DC-8D5F-4F81-BA0B-297E0EF7BD52}" type="pres">
      <dgm:prSet presAssocID="{7A1CAC23-F6A4-4CCA-85CA-8C6D42FF9FA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F7C7396-C20F-4015-9F7C-91DACC760A0B}" type="pres">
      <dgm:prSet presAssocID="{7A1CAC23-F6A4-4CCA-85CA-8C6D42FF9FAE}" presName="parentText" presStyleLbl="node1" presStyleIdx="2" presStyleCnt="3" custScaleX="98524" custScaleY="78474" custLinFactNeighborX="-83051" custLinFactNeighborY="542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F9370-5937-4361-9E8E-F908C277E518}" type="pres">
      <dgm:prSet presAssocID="{7A1CAC23-F6A4-4CCA-85CA-8C6D42FF9FAE}" presName="negativeSpace" presStyleCnt="0"/>
      <dgm:spPr/>
      <dgm:t>
        <a:bodyPr/>
        <a:lstStyle/>
        <a:p>
          <a:endParaRPr lang="ru-RU"/>
        </a:p>
      </dgm:t>
    </dgm:pt>
    <dgm:pt modelId="{78E60E38-D39B-4EE1-A06A-D46139E89B10}" type="pres">
      <dgm:prSet presAssocID="{7A1CAC23-F6A4-4CCA-85CA-8C6D42FF9FAE}" presName="childText" presStyleLbl="conFgAcc1" presStyleIdx="2" presStyleCnt="3" custScaleY="19177" custLinFactY="52060" custLinFactNeighborX="-8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9D2F5F-53D3-4C56-9FC8-5A0EA4E9EAC8}" type="presOf" srcId="{7319CAA6-B876-4341-BBB7-82EC4D224C45}" destId="{B6CCC164-E5C0-434A-A84B-731651606F01}" srcOrd="0" destOrd="0" presId="urn:microsoft.com/office/officeart/2005/8/layout/list1"/>
    <dgm:cxn modelId="{0E826542-F2F9-42A3-995F-CA960DDEC8EB}" type="presOf" srcId="{C9055ED9-45D4-4D64-B650-D47189B93F02}" destId="{E2551318-EC51-45A6-9F07-4F86B0F85536}" srcOrd="1" destOrd="0" presId="urn:microsoft.com/office/officeart/2005/8/layout/list1"/>
    <dgm:cxn modelId="{38373B92-FCE9-47AA-8668-555C04FF5783}" type="presOf" srcId="{C9055ED9-45D4-4D64-B650-D47189B93F02}" destId="{30E7B0CA-B1C9-40DE-B78E-681439591AAF}" srcOrd="0" destOrd="0" presId="urn:microsoft.com/office/officeart/2005/8/layout/list1"/>
    <dgm:cxn modelId="{6694062A-FC8B-488F-A20B-88749627EF4F}" srcId="{73150845-9374-47B3-A1F2-A5FE9C57E3D2}" destId="{C9055ED9-45D4-4D64-B650-D47189B93F02}" srcOrd="1" destOrd="0" parTransId="{B4F49DC0-F779-4C10-8D5A-027022AE5D17}" sibTransId="{E07E691C-E5A9-4B9D-B416-DC28DD55F788}"/>
    <dgm:cxn modelId="{D3B82133-6C81-444E-9EA3-77AEA571B156}" type="presOf" srcId="{7A1CAC23-F6A4-4CCA-85CA-8C6D42FF9FAE}" destId="{66AD95DC-8D5F-4F81-BA0B-297E0EF7BD52}" srcOrd="0" destOrd="0" presId="urn:microsoft.com/office/officeart/2005/8/layout/list1"/>
    <dgm:cxn modelId="{445E23AF-5EE2-41C1-8254-1B33091928A1}" type="presOf" srcId="{7A1CAC23-F6A4-4CCA-85CA-8C6D42FF9FAE}" destId="{DF7C7396-C20F-4015-9F7C-91DACC760A0B}" srcOrd="1" destOrd="0" presId="urn:microsoft.com/office/officeart/2005/8/layout/list1"/>
    <dgm:cxn modelId="{3E0D8405-1E10-4F7A-B8D1-86B39E27F1A2}" srcId="{73150845-9374-47B3-A1F2-A5FE9C57E3D2}" destId="{7A1CAC23-F6A4-4CCA-85CA-8C6D42FF9FAE}" srcOrd="2" destOrd="0" parTransId="{CD099254-A3E7-4936-864C-83962FD4792A}" sibTransId="{29243A41-EE10-4949-9FD6-CC8B9B1F0C1B}"/>
    <dgm:cxn modelId="{E404CC5F-E381-4F17-9156-0BF9F5DADD5D}" type="presOf" srcId="{73150845-9374-47B3-A1F2-A5FE9C57E3D2}" destId="{034CE56A-D8F9-4B18-90F7-AA480EF8D3B2}" srcOrd="0" destOrd="0" presId="urn:microsoft.com/office/officeart/2005/8/layout/list1"/>
    <dgm:cxn modelId="{F40FABA0-0B60-416E-900A-3D194EEEFECA}" srcId="{73150845-9374-47B3-A1F2-A5FE9C57E3D2}" destId="{7319CAA6-B876-4341-BBB7-82EC4D224C45}" srcOrd="0" destOrd="0" parTransId="{4DE0AAE5-707A-4E7F-AB0D-2378C21EE37A}" sibTransId="{C1614A0C-D137-47E0-B31F-7147D62E8729}"/>
    <dgm:cxn modelId="{460B3866-5CC9-408A-AE8F-699F7D6A7779}" type="presOf" srcId="{7319CAA6-B876-4341-BBB7-82EC4D224C45}" destId="{0DC52CBE-DC0D-4AA7-9492-6F2C59E7C8B3}" srcOrd="1" destOrd="0" presId="urn:microsoft.com/office/officeart/2005/8/layout/list1"/>
    <dgm:cxn modelId="{8016285F-2B9B-457F-92F3-2CA0874FCEE4}" type="presParOf" srcId="{034CE56A-D8F9-4B18-90F7-AA480EF8D3B2}" destId="{85F2157D-6009-4EC2-AD31-0CE6F7EF94A2}" srcOrd="0" destOrd="0" presId="urn:microsoft.com/office/officeart/2005/8/layout/list1"/>
    <dgm:cxn modelId="{449E1053-3BD5-4DFC-AD11-3D5FB638DFA3}" type="presParOf" srcId="{85F2157D-6009-4EC2-AD31-0CE6F7EF94A2}" destId="{B6CCC164-E5C0-434A-A84B-731651606F01}" srcOrd="0" destOrd="0" presId="urn:microsoft.com/office/officeart/2005/8/layout/list1"/>
    <dgm:cxn modelId="{8228D322-72DE-4DC2-9D2A-255F352F6BC8}" type="presParOf" srcId="{85F2157D-6009-4EC2-AD31-0CE6F7EF94A2}" destId="{0DC52CBE-DC0D-4AA7-9492-6F2C59E7C8B3}" srcOrd="1" destOrd="0" presId="urn:microsoft.com/office/officeart/2005/8/layout/list1"/>
    <dgm:cxn modelId="{C4F6C270-CE96-4A92-944C-D80977341DBE}" type="presParOf" srcId="{034CE56A-D8F9-4B18-90F7-AA480EF8D3B2}" destId="{96071569-A0C9-448A-96FD-ECB8FB60B762}" srcOrd="1" destOrd="0" presId="urn:microsoft.com/office/officeart/2005/8/layout/list1"/>
    <dgm:cxn modelId="{0B6C4D6E-25D8-4EA2-A7CB-AF761D83651A}" type="presParOf" srcId="{034CE56A-D8F9-4B18-90F7-AA480EF8D3B2}" destId="{B4C4DEC8-60B7-4DAE-88CB-64AAE9F90A29}" srcOrd="2" destOrd="0" presId="urn:microsoft.com/office/officeart/2005/8/layout/list1"/>
    <dgm:cxn modelId="{558E45F9-7619-4F7C-845A-87FC17109183}" type="presParOf" srcId="{034CE56A-D8F9-4B18-90F7-AA480EF8D3B2}" destId="{216EE9FA-E438-49C8-85D4-13CB01BC0028}" srcOrd="3" destOrd="0" presId="urn:microsoft.com/office/officeart/2005/8/layout/list1"/>
    <dgm:cxn modelId="{78BA0684-843F-44F9-BADA-B2E4EC967E4F}" type="presParOf" srcId="{034CE56A-D8F9-4B18-90F7-AA480EF8D3B2}" destId="{C24DD509-EB72-45BA-B042-6CCB4C01AFD0}" srcOrd="4" destOrd="0" presId="urn:microsoft.com/office/officeart/2005/8/layout/list1"/>
    <dgm:cxn modelId="{7FAD9081-DAC1-4EE3-936A-1CE640EF7776}" type="presParOf" srcId="{C24DD509-EB72-45BA-B042-6CCB4C01AFD0}" destId="{30E7B0CA-B1C9-40DE-B78E-681439591AAF}" srcOrd="0" destOrd="0" presId="urn:microsoft.com/office/officeart/2005/8/layout/list1"/>
    <dgm:cxn modelId="{E3EB19B1-0822-42B5-9B84-1755968C52FD}" type="presParOf" srcId="{C24DD509-EB72-45BA-B042-6CCB4C01AFD0}" destId="{E2551318-EC51-45A6-9F07-4F86B0F85536}" srcOrd="1" destOrd="0" presId="urn:microsoft.com/office/officeart/2005/8/layout/list1"/>
    <dgm:cxn modelId="{8AD36FC4-A4ED-4AF2-B3DC-7EE0977AE2EA}" type="presParOf" srcId="{034CE56A-D8F9-4B18-90F7-AA480EF8D3B2}" destId="{CBF5BC84-4D82-4D36-8526-B980C24A0B33}" srcOrd="5" destOrd="0" presId="urn:microsoft.com/office/officeart/2005/8/layout/list1"/>
    <dgm:cxn modelId="{F48F3938-7599-4F97-A09F-44EF0F4B0074}" type="presParOf" srcId="{034CE56A-D8F9-4B18-90F7-AA480EF8D3B2}" destId="{B607AEF9-C8A5-4295-9136-871839EF6571}" srcOrd="6" destOrd="0" presId="urn:microsoft.com/office/officeart/2005/8/layout/list1"/>
    <dgm:cxn modelId="{49DDDE62-B5CB-4134-9CFC-E84F6DD39158}" type="presParOf" srcId="{034CE56A-D8F9-4B18-90F7-AA480EF8D3B2}" destId="{86ACD35A-E0A9-4CC7-96E9-F10EB749D434}" srcOrd="7" destOrd="0" presId="urn:microsoft.com/office/officeart/2005/8/layout/list1"/>
    <dgm:cxn modelId="{D6393F07-FF60-41F6-B31D-DCADB9F8CF34}" type="presParOf" srcId="{034CE56A-D8F9-4B18-90F7-AA480EF8D3B2}" destId="{24755F89-3A12-40A7-B16A-F8B528181DED}" srcOrd="8" destOrd="0" presId="urn:microsoft.com/office/officeart/2005/8/layout/list1"/>
    <dgm:cxn modelId="{94446C47-00B8-4942-A8CA-529F8DAC05F5}" type="presParOf" srcId="{24755F89-3A12-40A7-B16A-F8B528181DED}" destId="{66AD95DC-8D5F-4F81-BA0B-297E0EF7BD52}" srcOrd="0" destOrd="0" presId="urn:microsoft.com/office/officeart/2005/8/layout/list1"/>
    <dgm:cxn modelId="{3486EC0E-3BE2-42CD-83A3-D01B642A7E80}" type="presParOf" srcId="{24755F89-3A12-40A7-B16A-F8B528181DED}" destId="{DF7C7396-C20F-4015-9F7C-91DACC760A0B}" srcOrd="1" destOrd="0" presId="urn:microsoft.com/office/officeart/2005/8/layout/list1"/>
    <dgm:cxn modelId="{869BF637-850B-49BA-A3F4-17B12B7D563A}" type="presParOf" srcId="{034CE56A-D8F9-4B18-90F7-AA480EF8D3B2}" destId="{09DF9370-5937-4361-9E8E-F908C277E518}" srcOrd="9" destOrd="0" presId="urn:microsoft.com/office/officeart/2005/8/layout/list1"/>
    <dgm:cxn modelId="{6360535B-A7C8-4597-B4CC-C42DEDA3730B}" type="presParOf" srcId="{034CE56A-D8F9-4B18-90F7-AA480EF8D3B2}" destId="{78E60E38-D39B-4EE1-A06A-D46139E89B1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791A1C-122C-41E0-8BB3-9F804ABB79BA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F4570A0-D680-4D82-B09F-B28396EC98C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Доступность</a:t>
          </a:r>
          <a:endParaRPr lang="ru-RU" b="1" dirty="0">
            <a:solidFill>
              <a:schemeClr val="tx1"/>
            </a:solidFill>
          </a:endParaRPr>
        </a:p>
      </dgm:t>
    </dgm:pt>
    <dgm:pt modelId="{D522FBCD-3551-4C43-BE1B-FCB90184FBDD}" type="parTrans" cxnId="{ACC31065-0C1A-4E19-BAEC-43BBC716C82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B72A37A-8D8C-4B2A-A2D7-9046D6FD8E8D}" type="sibTrans" cxnId="{ACC31065-0C1A-4E19-BAEC-43BBC716C82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940485-DE01-44EA-9DE0-6634EC13A7D9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Качество </a:t>
          </a:r>
          <a:endParaRPr lang="ru-RU" b="1" dirty="0">
            <a:solidFill>
              <a:schemeClr val="tx1"/>
            </a:solidFill>
          </a:endParaRPr>
        </a:p>
      </dgm:t>
    </dgm:pt>
    <dgm:pt modelId="{1F98685A-D581-4F7D-8062-453F2E286C87}" type="parTrans" cxnId="{1F27FA81-217B-48EC-8318-9B643ABC551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261088-0ACA-4C48-83E4-D55EFBD13403}" type="sibTrans" cxnId="{1F27FA81-217B-48EC-8318-9B643ABC551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A5C40F7-6412-48F7-BEFE-B2717D7C412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Социально-экономическая эффективность</a:t>
          </a:r>
          <a:endParaRPr lang="ru-RU" b="1" dirty="0">
            <a:solidFill>
              <a:schemeClr val="tx1"/>
            </a:solidFill>
          </a:endParaRPr>
        </a:p>
      </dgm:t>
    </dgm:pt>
    <dgm:pt modelId="{F58FD05C-AEC9-4BE7-BF0C-3577572AF261}" type="parTrans" cxnId="{459ED639-F660-4E9B-AEFB-56911DD0D9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76D0A9-54E2-4934-BA39-6C73E3F3F9CB}" type="sibTrans" cxnId="{459ED639-F660-4E9B-AEFB-56911DD0D9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DCE9512-C072-4BC5-92A7-EDE4BA4BED84}" type="pres">
      <dgm:prSet presAssocID="{86791A1C-122C-41E0-8BB3-9F804ABB79B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5CA942-1E84-4EB3-BA3B-6452375F992F}" type="pres">
      <dgm:prSet presAssocID="{5F4570A0-D680-4D82-B09F-B28396EC98C2}" presName="vertOne" presStyleCnt="0"/>
      <dgm:spPr/>
      <dgm:t>
        <a:bodyPr/>
        <a:lstStyle/>
        <a:p>
          <a:endParaRPr lang="ru-RU"/>
        </a:p>
      </dgm:t>
    </dgm:pt>
    <dgm:pt modelId="{D77F6939-F64F-432C-95C2-6F6B0D88D803}" type="pres">
      <dgm:prSet presAssocID="{5F4570A0-D680-4D82-B09F-B28396EC98C2}" presName="txOne" presStyleLbl="node0" presStyleIdx="0" presStyleCnt="1" custLinFactY="-2910" custLinFactNeighborX="4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A9BEDF-B310-423F-9BC6-EE09DAD634FA}" type="pres">
      <dgm:prSet presAssocID="{5F4570A0-D680-4D82-B09F-B28396EC98C2}" presName="parTransOne" presStyleCnt="0"/>
      <dgm:spPr/>
      <dgm:t>
        <a:bodyPr/>
        <a:lstStyle/>
        <a:p>
          <a:endParaRPr lang="ru-RU"/>
        </a:p>
      </dgm:t>
    </dgm:pt>
    <dgm:pt modelId="{7643431D-2FB9-4A73-A9E9-2062A056D31F}" type="pres">
      <dgm:prSet presAssocID="{5F4570A0-D680-4D82-B09F-B28396EC98C2}" presName="horzOne" presStyleCnt="0"/>
      <dgm:spPr/>
      <dgm:t>
        <a:bodyPr/>
        <a:lstStyle/>
        <a:p>
          <a:endParaRPr lang="ru-RU"/>
        </a:p>
      </dgm:t>
    </dgm:pt>
    <dgm:pt modelId="{F9D7CACE-1679-4A3A-A527-FE4DF070D599}" type="pres">
      <dgm:prSet presAssocID="{B3940485-DE01-44EA-9DE0-6634EC13A7D9}" presName="vertTwo" presStyleCnt="0"/>
      <dgm:spPr/>
      <dgm:t>
        <a:bodyPr/>
        <a:lstStyle/>
        <a:p>
          <a:endParaRPr lang="ru-RU"/>
        </a:p>
      </dgm:t>
    </dgm:pt>
    <dgm:pt modelId="{BBA08FBA-2B49-4B02-970E-D7E07B91D079}" type="pres">
      <dgm:prSet presAssocID="{B3940485-DE01-44EA-9DE0-6634EC13A7D9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23572A-A0D0-41C5-9DE5-B6325A891FF4}" type="pres">
      <dgm:prSet presAssocID="{B3940485-DE01-44EA-9DE0-6634EC13A7D9}" presName="parTransTwo" presStyleCnt="0"/>
      <dgm:spPr/>
      <dgm:t>
        <a:bodyPr/>
        <a:lstStyle/>
        <a:p>
          <a:endParaRPr lang="ru-RU"/>
        </a:p>
      </dgm:t>
    </dgm:pt>
    <dgm:pt modelId="{2CDCB16A-AB03-478A-8711-4D8A401B5E57}" type="pres">
      <dgm:prSet presAssocID="{B3940485-DE01-44EA-9DE0-6634EC13A7D9}" presName="horzTwo" presStyleCnt="0"/>
      <dgm:spPr/>
      <dgm:t>
        <a:bodyPr/>
        <a:lstStyle/>
        <a:p>
          <a:endParaRPr lang="ru-RU"/>
        </a:p>
      </dgm:t>
    </dgm:pt>
    <dgm:pt modelId="{7647138B-4BD7-451E-AE57-767FB1D55816}" type="pres">
      <dgm:prSet presAssocID="{9A5C40F7-6412-48F7-BEFE-B2717D7C412B}" presName="vertThree" presStyleCnt="0"/>
      <dgm:spPr/>
      <dgm:t>
        <a:bodyPr/>
        <a:lstStyle/>
        <a:p>
          <a:endParaRPr lang="ru-RU"/>
        </a:p>
      </dgm:t>
    </dgm:pt>
    <dgm:pt modelId="{3E857978-5750-486B-BA99-3E82441678B2}" type="pres">
      <dgm:prSet presAssocID="{9A5C40F7-6412-48F7-BEFE-B2717D7C412B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C53341-1B2F-4078-815B-5B037BFAAB80}" type="pres">
      <dgm:prSet presAssocID="{9A5C40F7-6412-48F7-BEFE-B2717D7C412B}" presName="horzThree" presStyleCnt="0"/>
      <dgm:spPr/>
      <dgm:t>
        <a:bodyPr/>
        <a:lstStyle/>
        <a:p>
          <a:endParaRPr lang="ru-RU"/>
        </a:p>
      </dgm:t>
    </dgm:pt>
  </dgm:ptLst>
  <dgm:cxnLst>
    <dgm:cxn modelId="{F6D0BC82-41D4-4123-9B1C-C6AFFD68540E}" type="presOf" srcId="{B3940485-DE01-44EA-9DE0-6634EC13A7D9}" destId="{BBA08FBA-2B49-4B02-970E-D7E07B91D079}" srcOrd="0" destOrd="0" presId="urn:microsoft.com/office/officeart/2005/8/layout/hierarchy4"/>
    <dgm:cxn modelId="{036C05A7-C6BC-496E-BF16-3F83EF7669EA}" type="presOf" srcId="{5F4570A0-D680-4D82-B09F-B28396EC98C2}" destId="{D77F6939-F64F-432C-95C2-6F6B0D88D803}" srcOrd="0" destOrd="0" presId="urn:microsoft.com/office/officeart/2005/8/layout/hierarchy4"/>
    <dgm:cxn modelId="{BD3E65FC-88BD-4794-B8C4-973C4ADD9A89}" type="presOf" srcId="{86791A1C-122C-41E0-8BB3-9F804ABB79BA}" destId="{2DCE9512-C072-4BC5-92A7-EDE4BA4BED84}" srcOrd="0" destOrd="0" presId="urn:microsoft.com/office/officeart/2005/8/layout/hierarchy4"/>
    <dgm:cxn modelId="{1F27FA81-217B-48EC-8318-9B643ABC5510}" srcId="{5F4570A0-D680-4D82-B09F-B28396EC98C2}" destId="{B3940485-DE01-44EA-9DE0-6634EC13A7D9}" srcOrd="0" destOrd="0" parTransId="{1F98685A-D581-4F7D-8062-453F2E286C87}" sibTransId="{4F261088-0ACA-4C48-83E4-D55EFBD13403}"/>
    <dgm:cxn modelId="{3C6F46BB-FC2C-4179-A3EA-85A030E74BA5}" type="presOf" srcId="{9A5C40F7-6412-48F7-BEFE-B2717D7C412B}" destId="{3E857978-5750-486B-BA99-3E82441678B2}" srcOrd="0" destOrd="0" presId="urn:microsoft.com/office/officeart/2005/8/layout/hierarchy4"/>
    <dgm:cxn modelId="{ACC31065-0C1A-4E19-BAEC-43BBC716C829}" srcId="{86791A1C-122C-41E0-8BB3-9F804ABB79BA}" destId="{5F4570A0-D680-4D82-B09F-B28396EC98C2}" srcOrd="0" destOrd="0" parTransId="{D522FBCD-3551-4C43-BE1B-FCB90184FBDD}" sibTransId="{DB72A37A-8D8C-4B2A-A2D7-9046D6FD8E8D}"/>
    <dgm:cxn modelId="{459ED639-F660-4E9B-AEFB-56911DD0D939}" srcId="{B3940485-DE01-44EA-9DE0-6634EC13A7D9}" destId="{9A5C40F7-6412-48F7-BEFE-B2717D7C412B}" srcOrd="0" destOrd="0" parTransId="{F58FD05C-AEC9-4BE7-BF0C-3577572AF261}" sibTransId="{A576D0A9-54E2-4934-BA39-6C73E3F3F9CB}"/>
    <dgm:cxn modelId="{D6A8955D-7E34-4489-B05C-2087F013D874}" type="presParOf" srcId="{2DCE9512-C072-4BC5-92A7-EDE4BA4BED84}" destId="{9F5CA942-1E84-4EB3-BA3B-6452375F992F}" srcOrd="0" destOrd="0" presId="urn:microsoft.com/office/officeart/2005/8/layout/hierarchy4"/>
    <dgm:cxn modelId="{C071373A-B7DB-46D4-A7FB-9CFA16E7F00E}" type="presParOf" srcId="{9F5CA942-1E84-4EB3-BA3B-6452375F992F}" destId="{D77F6939-F64F-432C-95C2-6F6B0D88D803}" srcOrd="0" destOrd="0" presId="urn:microsoft.com/office/officeart/2005/8/layout/hierarchy4"/>
    <dgm:cxn modelId="{43ACB3BF-D920-4A11-B8C0-E00B7488D143}" type="presParOf" srcId="{9F5CA942-1E84-4EB3-BA3B-6452375F992F}" destId="{D8A9BEDF-B310-423F-9BC6-EE09DAD634FA}" srcOrd="1" destOrd="0" presId="urn:microsoft.com/office/officeart/2005/8/layout/hierarchy4"/>
    <dgm:cxn modelId="{8C1DD00B-0AD1-4B49-82D6-9BD16115EFD5}" type="presParOf" srcId="{9F5CA942-1E84-4EB3-BA3B-6452375F992F}" destId="{7643431D-2FB9-4A73-A9E9-2062A056D31F}" srcOrd="2" destOrd="0" presId="urn:microsoft.com/office/officeart/2005/8/layout/hierarchy4"/>
    <dgm:cxn modelId="{E4F87A00-BBC1-421D-94D7-97D538ED90C1}" type="presParOf" srcId="{7643431D-2FB9-4A73-A9E9-2062A056D31F}" destId="{F9D7CACE-1679-4A3A-A527-FE4DF070D599}" srcOrd="0" destOrd="0" presId="urn:microsoft.com/office/officeart/2005/8/layout/hierarchy4"/>
    <dgm:cxn modelId="{F6DAA68D-E7F6-4444-A93C-2AC9B21EFE4A}" type="presParOf" srcId="{F9D7CACE-1679-4A3A-A527-FE4DF070D599}" destId="{BBA08FBA-2B49-4B02-970E-D7E07B91D079}" srcOrd="0" destOrd="0" presId="urn:microsoft.com/office/officeart/2005/8/layout/hierarchy4"/>
    <dgm:cxn modelId="{5BA4D00B-8FC2-4B8C-8A31-9550AC0ADF26}" type="presParOf" srcId="{F9D7CACE-1679-4A3A-A527-FE4DF070D599}" destId="{3223572A-A0D0-41C5-9DE5-B6325A891FF4}" srcOrd="1" destOrd="0" presId="urn:microsoft.com/office/officeart/2005/8/layout/hierarchy4"/>
    <dgm:cxn modelId="{E9B68B63-5D92-429C-9061-6239EC5D953C}" type="presParOf" srcId="{F9D7CACE-1679-4A3A-A527-FE4DF070D599}" destId="{2CDCB16A-AB03-478A-8711-4D8A401B5E57}" srcOrd="2" destOrd="0" presId="urn:microsoft.com/office/officeart/2005/8/layout/hierarchy4"/>
    <dgm:cxn modelId="{95459E82-96FB-4BE9-B548-A28151198066}" type="presParOf" srcId="{2CDCB16A-AB03-478A-8711-4D8A401B5E57}" destId="{7647138B-4BD7-451E-AE57-767FB1D55816}" srcOrd="0" destOrd="0" presId="urn:microsoft.com/office/officeart/2005/8/layout/hierarchy4"/>
    <dgm:cxn modelId="{65A2C7D3-1931-40A6-A781-790E345B7942}" type="presParOf" srcId="{7647138B-4BD7-451E-AE57-767FB1D55816}" destId="{3E857978-5750-486B-BA99-3E82441678B2}" srcOrd="0" destOrd="0" presId="urn:microsoft.com/office/officeart/2005/8/layout/hierarchy4"/>
    <dgm:cxn modelId="{9A71DD63-0F54-4E15-98F6-6DC120495CE0}" type="presParOf" srcId="{7647138B-4BD7-451E-AE57-767FB1D55816}" destId="{3DC53341-1B2F-4078-815B-5B037BFAAB8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55FC4C-6AF5-453D-9CA7-8F9F8A3BFC68}" type="doc">
      <dgm:prSet loTypeId="urn:microsoft.com/office/officeart/2005/8/layout/hierarchy4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513F04F-BD3A-4901-8E1B-62DCA08CE8E6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u="sng" dirty="0" smtClean="0">
              <a:solidFill>
                <a:schemeClr val="tx1"/>
              </a:solidFill>
              <a:latin typeface="+mn-lt"/>
            </a:rPr>
            <a:t>1 212</a:t>
          </a:r>
          <a:r>
            <a:rPr lang="ru-RU" dirty="0" smtClean="0">
              <a:solidFill>
                <a:schemeClr val="tx1"/>
              </a:solidFill>
              <a:latin typeface="+mn-lt"/>
            </a:rPr>
            <a:t> образовательных организаций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  <a:latin typeface="+mn-lt"/>
            </a:rPr>
            <a:t>контингент обучающихся и воспитанников – около </a:t>
          </a:r>
          <a:r>
            <a:rPr lang="ru-RU" b="1" u="sng" dirty="0" smtClean="0">
              <a:solidFill>
                <a:schemeClr val="tx1"/>
              </a:solidFill>
              <a:latin typeface="+mn-lt"/>
            </a:rPr>
            <a:t>224 тыс. чел. </a:t>
          </a:r>
          <a:endParaRPr lang="ru-RU" b="1" u="sng" dirty="0">
            <a:solidFill>
              <a:schemeClr val="tx1"/>
            </a:solidFill>
            <a:latin typeface="+mn-lt"/>
          </a:endParaRPr>
        </a:p>
      </dgm:t>
    </dgm:pt>
    <dgm:pt modelId="{C683763A-5E7B-4BA3-BBFF-09EDBBFEFA02}" type="parTrans" cxnId="{8F8F8965-569A-45C8-8B2E-897D814521EE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5C7E528D-56D4-40B8-B5F5-87E4BC4DA139}" type="sibTrans" cxnId="{8F8F8965-569A-45C8-8B2E-897D814521EE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34415EC7-54EC-42DC-8CD1-25602C69D629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u="sng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Дошкольное образование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477 ОУ, 59936 воспитанников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(460 муниципальных, 7 частных, 3 ОАО «РЖД»,  7 ведомственных, 120 филиалов)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69CA8AA8-467B-4CE6-8F9A-8A9F9BD515C4}" type="parTrans" cxnId="{41324966-D345-44B5-A23B-EDF3DF005001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9E4C1471-6B5F-4955-A1B8-E1CB7ED0ABB1}" type="sibTrans" cxnId="{41324966-D345-44B5-A23B-EDF3DF005001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F83074FA-3BA5-44D8-897B-6A21DEC2281D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u="sng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Дополнительное профессиональное педагогическое образование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 ГУ, ежегодный охват  -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около 12 тыс. чел.</a:t>
          </a:r>
          <a:endParaRPr lang="ru-RU" sz="1400" dirty="0">
            <a:solidFill>
              <a:schemeClr val="tx1"/>
            </a:solidFill>
            <a:latin typeface="+mn-lt"/>
          </a:endParaRPr>
        </a:p>
      </dgm:t>
    </dgm:pt>
    <dgm:pt modelId="{1A433DFC-FA24-48C1-8A36-B59DA5ECCF2D}" type="parTrans" cxnId="{0A06D3C4-313E-4959-8D0E-C216427AC59F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48C5C3C1-E282-4C8B-97F0-F90EB6E6988D}" type="sibTrans" cxnId="{0A06D3C4-313E-4959-8D0E-C216427AC59F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78F11AAE-0BD2-4D8C-BA6E-CD8D74CCD5AC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u="sng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Общее образование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578 ОУ, 142196 обучающийся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(550 муниципальных, 17 государственных,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3 ведомственных, 6 частных, 73 филиала)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1FD8BEBD-820D-458C-A5DF-7CF6F36B7872}" type="parTrans" cxnId="{3FFF2981-FBD5-42F2-9F67-7D9CEA778111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990E85B7-3251-43C8-B0C3-0208AA27CD03}" type="sibTrans" cxnId="{3FFF2981-FBD5-42F2-9F67-7D9CEA778111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2DB180DC-07C9-4829-88D0-0C9E953D6545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u="sng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Дополнительное образование детей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88 ОУ (83 муниципальных, 5 государственных), охват детей от 6 до 18 лет – 60 % 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D73A7896-FB67-446E-9746-42CF7D4AFD88}" type="parTrans" cxnId="{D1A714A2-EB2C-42CF-92CA-76592EC73F42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324F7E2A-39B5-4BE5-B878-0F6351534DAB}" type="sibTrans" cxnId="{D1A714A2-EB2C-42CF-92CA-76592EC73F42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5B6D0E23-F425-4862-9E9E-08DA1DBCE0B0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u="sng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Организации, обеспечивающие психолого-педагогическое  медико-социальное сопровождение обучающихся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4 учреждения,  ежегодный охват – около 20 тыс. чел.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C40FB715-64D3-45ED-A109-0EC8A18DB70D}" type="parTrans" cxnId="{EF6A8DB4-D07E-4379-8F1B-E9093BBFBAE3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52B06D45-330C-46D1-BFFE-D0E681618C42}" type="sibTrans" cxnId="{EF6A8DB4-D07E-4379-8F1B-E9093BBFBAE3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845A7507-DA9A-4D2C-B0C2-7509D493B2AE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u="sng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Профессиональное образование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21 ГОУ, подведомственных Министерству образования Забайкальского края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(17855 студентов)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8 образовательных организаций высшего профессионального образования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(27 тыс. студентов)</a:t>
          </a:r>
          <a:endParaRPr lang="ru-RU" sz="1100" dirty="0">
            <a:solidFill>
              <a:schemeClr val="tx1"/>
            </a:solidFill>
            <a:latin typeface="+mn-lt"/>
          </a:endParaRPr>
        </a:p>
      </dgm:t>
    </dgm:pt>
    <dgm:pt modelId="{600FE03B-D07E-47E7-851C-397EB4EE46CA}" type="parTrans" cxnId="{90B308B4-D790-4832-BE3F-D71698FDFEB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6D83A9E-6535-4FB1-A44F-0EE8DB9CE3FE}" type="sibTrans" cxnId="{90B308B4-D790-4832-BE3F-D71698FDFEB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C1E50A1-9A61-4C38-A406-41CFB0347EA1}" type="pres">
      <dgm:prSet presAssocID="{2155FC4C-6AF5-453D-9CA7-8F9F8A3BFC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9177DD-4972-48E9-8399-0DA76571F6E8}" type="pres">
      <dgm:prSet presAssocID="{7513F04F-BD3A-4901-8E1B-62DCA08CE8E6}" presName="vertOne" presStyleCnt="0"/>
      <dgm:spPr/>
      <dgm:t>
        <a:bodyPr/>
        <a:lstStyle/>
        <a:p>
          <a:endParaRPr lang="ru-RU"/>
        </a:p>
      </dgm:t>
    </dgm:pt>
    <dgm:pt modelId="{6F11B9D3-62F8-415C-94C7-D2518BD39B69}" type="pres">
      <dgm:prSet presAssocID="{7513F04F-BD3A-4901-8E1B-62DCA08CE8E6}" presName="txOne" presStyleLbl="node0" presStyleIdx="0" presStyleCnt="1" custScaleY="67088" custLinFactNeighborY="-280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F5ED19-6A98-442B-9F50-FA819A6C4A73}" type="pres">
      <dgm:prSet presAssocID="{7513F04F-BD3A-4901-8E1B-62DCA08CE8E6}" presName="parTransOne" presStyleCnt="0"/>
      <dgm:spPr/>
      <dgm:t>
        <a:bodyPr/>
        <a:lstStyle/>
        <a:p>
          <a:endParaRPr lang="ru-RU"/>
        </a:p>
      </dgm:t>
    </dgm:pt>
    <dgm:pt modelId="{CD0C71A7-3A05-4761-8C63-57B5C9FD682E}" type="pres">
      <dgm:prSet presAssocID="{7513F04F-BD3A-4901-8E1B-62DCA08CE8E6}" presName="horzOne" presStyleCnt="0"/>
      <dgm:spPr/>
      <dgm:t>
        <a:bodyPr/>
        <a:lstStyle/>
        <a:p>
          <a:endParaRPr lang="ru-RU"/>
        </a:p>
      </dgm:t>
    </dgm:pt>
    <dgm:pt modelId="{7F9704A1-BA46-42A0-B7CC-498A08084078}" type="pres">
      <dgm:prSet presAssocID="{34415EC7-54EC-42DC-8CD1-25602C69D629}" presName="vertTwo" presStyleCnt="0"/>
      <dgm:spPr/>
      <dgm:t>
        <a:bodyPr/>
        <a:lstStyle/>
        <a:p>
          <a:endParaRPr lang="ru-RU"/>
        </a:p>
      </dgm:t>
    </dgm:pt>
    <dgm:pt modelId="{79DF9AAF-1E43-49C2-95FB-0130B6C701CF}" type="pres">
      <dgm:prSet presAssocID="{34415EC7-54EC-42DC-8CD1-25602C69D629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7A2208-5A76-4479-B4F2-EBFD42362B86}" type="pres">
      <dgm:prSet presAssocID="{34415EC7-54EC-42DC-8CD1-25602C69D629}" presName="parTransTwo" presStyleCnt="0"/>
      <dgm:spPr/>
      <dgm:t>
        <a:bodyPr/>
        <a:lstStyle/>
        <a:p>
          <a:endParaRPr lang="ru-RU"/>
        </a:p>
      </dgm:t>
    </dgm:pt>
    <dgm:pt modelId="{6C5A242C-2D71-4332-B805-F93F898414CE}" type="pres">
      <dgm:prSet presAssocID="{34415EC7-54EC-42DC-8CD1-25602C69D629}" presName="horzTwo" presStyleCnt="0"/>
      <dgm:spPr/>
      <dgm:t>
        <a:bodyPr/>
        <a:lstStyle/>
        <a:p>
          <a:endParaRPr lang="ru-RU"/>
        </a:p>
      </dgm:t>
    </dgm:pt>
    <dgm:pt modelId="{B3B3322C-D33E-4AA6-814B-41628C278449}" type="pres">
      <dgm:prSet presAssocID="{F83074FA-3BA5-44D8-897B-6A21DEC2281D}" presName="vertThree" presStyleCnt="0"/>
      <dgm:spPr/>
      <dgm:t>
        <a:bodyPr/>
        <a:lstStyle/>
        <a:p>
          <a:endParaRPr lang="ru-RU"/>
        </a:p>
      </dgm:t>
    </dgm:pt>
    <dgm:pt modelId="{E35D020F-E307-4D30-A40F-46D8D635B8AA}" type="pres">
      <dgm:prSet presAssocID="{F83074FA-3BA5-44D8-897B-6A21DEC2281D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DE1150-F492-4DE1-999A-0C5D5CB7D035}" type="pres">
      <dgm:prSet presAssocID="{F83074FA-3BA5-44D8-897B-6A21DEC2281D}" presName="horzThree" presStyleCnt="0"/>
      <dgm:spPr/>
      <dgm:t>
        <a:bodyPr/>
        <a:lstStyle/>
        <a:p>
          <a:endParaRPr lang="ru-RU"/>
        </a:p>
      </dgm:t>
    </dgm:pt>
    <dgm:pt modelId="{94B4C916-089F-4809-A9EB-BF7CCB028419}" type="pres">
      <dgm:prSet presAssocID="{9E4C1471-6B5F-4955-A1B8-E1CB7ED0ABB1}" presName="sibSpaceTwo" presStyleCnt="0"/>
      <dgm:spPr/>
      <dgm:t>
        <a:bodyPr/>
        <a:lstStyle/>
        <a:p>
          <a:endParaRPr lang="ru-RU"/>
        </a:p>
      </dgm:t>
    </dgm:pt>
    <dgm:pt modelId="{97A40D7D-3B5A-41D7-B292-FBA3C0B74C77}" type="pres">
      <dgm:prSet presAssocID="{78F11AAE-0BD2-4D8C-BA6E-CD8D74CCD5AC}" presName="vertTwo" presStyleCnt="0"/>
      <dgm:spPr/>
      <dgm:t>
        <a:bodyPr/>
        <a:lstStyle/>
        <a:p>
          <a:endParaRPr lang="ru-RU"/>
        </a:p>
      </dgm:t>
    </dgm:pt>
    <dgm:pt modelId="{FCB52C80-ADB1-4367-A4A7-75D33750AB15}" type="pres">
      <dgm:prSet presAssocID="{78F11AAE-0BD2-4D8C-BA6E-CD8D74CCD5AC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BCED64-6BF1-4A44-B5A3-63579350C0F4}" type="pres">
      <dgm:prSet presAssocID="{78F11AAE-0BD2-4D8C-BA6E-CD8D74CCD5AC}" presName="parTransTwo" presStyleCnt="0"/>
      <dgm:spPr/>
      <dgm:t>
        <a:bodyPr/>
        <a:lstStyle/>
        <a:p>
          <a:endParaRPr lang="ru-RU"/>
        </a:p>
      </dgm:t>
    </dgm:pt>
    <dgm:pt modelId="{D074D912-1D67-4804-B55B-74405FD653E0}" type="pres">
      <dgm:prSet presAssocID="{78F11AAE-0BD2-4D8C-BA6E-CD8D74CCD5AC}" presName="horzTwo" presStyleCnt="0"/>
      <dgm:spPr/>
      <dgm:t>
        <a:bodyPr/>
        <a:lstStyle/>
        <a:p>
          <a:endParaRPr lang="ru-RU"/>
        </a:p>
      </dgm:t>
    </dgm:pt>
    <dgm:pt modelId="{83B9A82B-4165-4CAD-8639-AEF4EECEEBA2}" type="pres">
      <dgm:prSet presAssocID="{845A7507-DA9A-4D2C-B0C2-7509D493B2AE}" presName="vertThree" presStyleCnt="0"/>
      <dgm:spPr/>
      <dgm:t>
        <a:bodyPr/>
        <a:lstStyle/>
        <a:p>
          <a:endParaRPr lang="ru-RU"/>
        </a:p>
      </dgm:t>
    </dgm:pt>
    <dgm:pt modelId="{55F4E34E-3B84-4F47-BD08-EDD8B27DFBF5}" type="pres">
      <dgm:prSet presAssocID="{845A7507-DA9A-4D2C-B0C2-7509D493B2AE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86F40B-B962-4A88-A3EC-B7FB4C5041D5}" type="pres">
      <dgm:prSet presAssocID="{845A7507-DA9A-4D2C-B0C2-7509D493B2AE}" presName="horzThree" presStyleCnt="0"/>
      <dgm:spPr/>
      <dgm:t>
        <a:bodyPr/>
        <a:lstStyle/>
        <a:p>
          <a:endParaRPr lang="ru-RU"/>
        </a:p>
      </dgm:t>
    </dgm:pt>
    <dgm:pt modelId="{8BA65423-5F2C-404D-948A-E571F9FDC546}" type="pres">
      <dgm:prSet presAssocID="{990E85B7-3251-43C8-B0C3-0208AA27CD03}" presName="sibSpaceTwo" presStyleCnt="0"/>
      <dgm:spPr/>
      <dgm:t>
        <a:bodyPr/>
        <a:lstStyle/>
        <a:p>
          <a:endParaRPr lang="ru-RU"/>
        </a:p>
      </dgm:t>
    </dgm:pt>
    <dgm:pt modelId="{167FFC98-47B2-4211-8491-37F2C6580042}" type="pres">
      <dgm:prSet presAssocID="{2DB180DC-07C9-4829-88D0-0C9E953D6545}" presName="vertTwo" presStyleCnt="0"/>
      <dgm:spPr/>
      <dgm:t>
        <a:bodyPr/>
        <a:lstStyle/>
        <a:p>
          <a:endParaRPr lang="ru-RU"/>
        </a:p>
      </dgm:t>
    </dgm:pt>
    <dgm:pt modelId="{1C26FCBD-1392-40BF-8E01-004FD7CF4ECC}" type="pres">
      <dgm:prSet presAssocID="{2DB180DC-07C9-4829-88D0-0C9E953D654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53F257-976E-4051-9018-7981312AD1F2}" type="pres">
      <dgm:prSet presAssocID="{2DB180DC-07C9-4829-88D0-0C9E953D6545}" presName="parTransTwo" presStyleCnt="0"/>
      <dgm:spPr/>
      <dgm:t>
        <a:bodyPr/>
        <a:lstStyle/>
        <a:p>
          <a:endParaRPr lang="ru-RU"/>
        </a:p>
      </dgm:t>
    </dgm:pt>
    <dgm:pt modelId="{45B4BD6D-B8C8-4BBD-BFCA-D60E89EC9B3D}" type="pres">
      <dgm:prSet presAssocID="{2DB180DC-07C9-4829-88D0-0C9E953D6545}" presName="horzTwo" presStyleCnt="0"/>
      <dgm:spPr/>
      <dgm:t>
        <a:bodyPr/>
        <a:lstStyle/>
        <a:p>
          <a:endParaRPr lang="ru-RU"/>
        </a:p>
      </dgm:t>
    </dgm:pt>
    <dgm:pt modelId="{B84A72A9-7AD8-49EF-9D25-8C964A9E0B03}" type="pres">
      <dgm:prSet presAssocID="{5B6D0E23-F425-4862-9E9E-08DA1DBCE0B0}" presName="vertThree" presStyleCnt="0"/>
      <dgm:spPr/>
      <dgm:t>
        <a:bodyPr/>
        <a:lstStyle/>
        <a:p>
          <a:endParaRPr lang="ru-RU"/>
        </a:p>
      </dgm:t>
    </dgm:pt>
    <dgm:pt modelId="{3BB5EC87-55AB-4836-A2DB-6C8FA134875B}" type="pres">
      <dgm:prSet presAssocID="{5B6D0E23-F425-4862-9E9E-08DA1DBCE0B0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F55B96-4201-4EB9-A6EA-D9ABC91B43B8}" type="pres">
      <dgm:prSet presAssocID="{5B6D0E23-F425-4862-9E9E-08DA1DBCE0B0}" presName="horzThree" presStyleCnt="0"/>
      <dgm:spPr/>
      <dgm:t>
        <a:bodyPr/>
        <a:lstStyle/>
        <a:p>
          <a:endParaRPr lang="ru-RU"/>
        </a:p>
      </dgm:t>
    </dgm:pt>
  </dgm:ptLst>
  <dgm:cxnLst>
    <dgm:cxn modelId="{EF6A8DB4-D07E-4379-8F1B-E9093BBFBAE3}" srcId="{2DB180DC-07C9-4829-88D0-0C9E953D6545}" destId="{5B6D0E23-F425-4862-9E9E-08DA1DBCE0B0}" srcOrd="0" destOrd="0" parTransId="{C40FB715-64D3-45ED-A109-0EC8A18DB70D}" sibTransId="{52B06D45-330C-46D1-BFFE-D0E681618C42}"/>
    <dgm:cxn modelId="{8F8F8965-569A-45C8-8B2E-897D814521EE}" srcId="{2155FC4C-6AF5-453D-9CA7-8F9F8A3BFC68}" destId="{7513F04F-BD3A-4901-8E1B-62DCA08CE8E6}" srcOrd="0" destOrd="0" parTransId="{C683763A-5E7B-4BA3-BBFF-09EDBBFEFA02}" sibTransId="{5C7E528D-56D4-40B8-B5F5-87E4BC4DA139}"/>
    <dgm:cxn modelId="{446368F5-131D-48BC-B926-78B273397703}" type="presOf" srcId="{845A7507-DA9A-4D2C-B0C2-7509D493B2AE}" destId="{55F4E34E-3B84-4F47-BD08-EDD8B27DFBF5}" srcOrd="0" destOrd="0" presId="urn:microsoft.com/office/officeart/2005/8/layout/hierarchy4"/>
    <dgm:cxn modelId="{CFED0197-81C3-4003-A303-D50B9DA54A8C}" type="presOf" srcId="{5B6D0E23-F425-4862-9E9E-08DA1DBCE0B0}" destId="{3BB5EC87-55AB-4836-A2DB-6C8FA134875B}" srcOrd="0" destOrd="0" presId="urn:microsoft.com/office/officeart/2005/8/layout/hierarchy4"/>
    <dgm:cxn modelId="{3429B406-0D5C-4EEC-9989-21705057B707}" type="presOf" srcId="{7513F04F-BD3A-4901-8E1B-62DCA08CE8E6}" destId="{6F11B9D3-62F8-415C-94C7-D2518BD39B69}" srcOrd="0" destOrd="0" presId="urn:microsoft.com/office/officeart/2005/8/layout/hierarchy4"/>
    <dgm:cxn modelId="{F3755A66-8D80-48B1-B9AA-6D54A105CAAF}" type="presOf" srcId="{34415EC7-54EC-42DC-8CD1-25602C69D629}" destId="{79DF9AAF-1E43-49C2-95FB-0130B6C701CF}" srcOrd="0" destOrd="0" presId="urn:microsoft.com/office/officeart/2005/8/layout/hierarchy4"/>
    <dgm:cxn modelId="{3FFF2981-FBD5-42F2-9F67-7D9CEA778111}" srcId="{7513F04F-BD3A-4901-8E1B-62DCA08CE8E6}" destId="{78F11AAE-0BD2-4D8C-BA6E-CD8D74CCD5AC}" srcOrd="1" destOrd="0" parTransId="{1FD8BEBD-820D-458C-A5DF-7CF6F36B7872}" sibTransId="{990E85B7-3251-43C8-B0C3-0208AA27CD03}"/>
    <dgm:cxn modelId="{1AB96618-52B9-4259-A2C1-403E1C65FBD3}" type="presOf" srcId="{F83074FA-3BA5-44D8-897B-6A21DEC2281D}" destId="{E35D020F-E307-4D30-A40F-46D8D635B8AA}" srcOrd="0" destOrd="0" presId="urn:microsoft.com/office/officeart/2005/8/layout/hierarchy4"/>
    <dgm:cxn modelId="{90B308B4-D790-4832-BE3F-D71698FDFEBD}" srcId="{78F11AAE-0BD2-4D8C-BA6E-CD8D74CCD5AC}" destId="{845A7507-DA9A-4D2C-B0C2-7509D493B2AE}" srcOrd="0" destOrd="0" parTransId="{600FE03B-D07E-47E7-851C-397EB4EE46CA}" sibTransId="{D6D83A9E-6535-4FB1-A44F-0EE8DB9CE3FE}"/>
    <dgm:cxn modelId="{D10EAB7F-8A94-4596-A9E6-7091C6A6D70A}" type="presOf" srcId="{2DB180DC-07C9-4829-88D0-0C9E953D6545}" destId="{1C26FCBD-1392-40BF-8E01-004FD7CF4ECC}" srcOrd="0" destOrd="0" presId="urn:microsoft.com/office/officeart/2005/8/layout/hierarchy4"/>
    <dgm:cxn modelId="{41324966-D345-44B5-A23B-EDF3DF005001}" srcId="{7513F04F-BD3A-4901-8E1B-62DCA08CE8E6}" destId="{34415EC7-54EC-42DC-8CD1-25602C69D629}" srcOrd="0" destOrd="0" parTransId="{69CA8AA8-467B-4CE6-8F9A-8A9F9BD515C4}" sibTransId="{9E4C1471-6B5F-4955-A1B8-E1CB7ED0ABB1}"/>
    <dgm:cxn modelId="{0A06D3C4-313E-4959-8D0E-C216427AC59F}" srcId="{34415EC7-54EC-42DC-8CD1-25602C69D629}" destId="{F83074FA-3BA5-44D8-897B-6A21DEC2281D}" srcOrd="0" destOrd="0" parTransId="{1A433DFC-FA24-48C1-8A36-B59DA5ECCF2D}" sibTransId="{48C5C3C1-E282-4C8B-97F0-F90EB6E6988D}"/>
    <dgm:cxn modelId="{4C5A3480-2B62-4F9D-BDCF-A43772BE283D}" type="presOf" srcId="{2155FC4C-6AF5-453D-9CA7-8F9F8A3BFC68}" destId="{CC1E50A1-9A61-4C38-A406-41CFB0347EA1}" srcOrd="0" destOrd="0" presId="urn:microsoft.com/office/officeart/2005/8/layout/hierarchy4"/>
    <dgm:cxn modelId="{D1A714A2-EB2C-42CF-92CA-76592EC73F42}" srcId="{7513F04F-BD3A-4901-8E1B-62DCA08CE8E6}" destId="{2DB180DC-07C9-4829-88D0-0C9E953D6545}" srcOrd="2" destOrd="0" parTransId="{D73A7896-FB67-446E-9746-42CF7D4AFD88}" sibTransId="{324F7E2A-39B5-4BE5-B878-0F6351534DAB}"/>
    <dgm:cxn modelId="{43DAA0AD-8AA3-447A-9211-148EB07F33F7}" type="presOf" srcId="{78F11AAE-0BD2-4D8C-BA6E-CD8D74CCD5AC}" destId="{FCB52C80-ADB1-4367-A4A7-75D33750AB15}" srcOrd="0" destOrd="0" presId="urn:microsoft.com/office/officeart/2005/8/layout/hierarchy4"/>
    <dgm:cxn modelId="{101A30C8-78F9-4497-A2DB-073B426F8061}" type="presParOf" srcId="{CC1E50A1-9A61-4C38-A406-41CFB0347EA1}" destId="{CF9177DD-4972-48E9-8399-0DA76571F6E8}" srcOrd="0" destOrd="0" presId="urn:microsoft.com/office/officeart/2005/8/layout/hierarchy4"/>
    <dgm:cxn modelId="{1AF577E4-0E23-4231-8359-AD32EF79A9BB}" type="presParOf" srcId="{CF9177DD-4972-48E9-8399-0DA76571F6E8}" destId="{6F11B9D3-62F8-415C-94C7-D2518BD39B69}" srcOrd="0" destOrd="0" presId="urn:microsoft.com/office/officeart/2005/8/layout/hierarchy4"/>
    <dgm:cxn modelId="{B8E8F468-6953-4D60-8C60-34B07956A968}" type="presParOf" srcId="{CF9177DD-4972-48E9-8399-0DA76571F6E8}" destId="{46F5ED19-6A98-442B-9F50-FA819A6C4A73}" srcOrd="1" destOrd="0" presId="urn:microsoft.com/office/officeart/2005/8/layout/hierarchy4"/>
    <dgm:cxn modelId="{7FDFB6EE-A74B-4054-8387-06EF39CE85EE}" type="presParOf" srcId="{CF9177DD-4972-48E9-8399-0DA76571F6E8}" destId="{CD0C71A7-3A05-4761-8C63-57B5C9FD682E}" srcOrd="2" destOrd="0" presId="urn:microsoft.com/office/officeart/2005/8/layout/hierarchy4"/>
    <dgm:cxn modelId="{DD822908-05A2-4B6D-81A3-48E2DA59F09D}" type="presParOf" srcId="{CD0C71A7-3A05-4761-8C63-57B5C9FD682E}" destId="{7F9704A1-BA46-42A0-B7CC-498A08084078}" srcOrd="0" destOrd="0" presId="urn:microsoft.com/office/officeart/2005/8/layout/hierarchy4"/>
    <dgm:cxn modelId="{D5FE0221-31BA-47A9-8F91-C0EB21B887A1}" type="presParOf" srcId="{7F9704A1-BA46-42A0-B7CC-498A08084078}" destId="{79DF9AAF-1E43-49C2-95FB-0130B6C701CF}" srcOrd="0" destOrd="0" presId="urn:microsoft.com/office/officeart/2005/8/layout/hierarchy4"/>
    <dgm:cxn modelId="{80FB38C9-4227-402E-A9A8-834D2E956953}" type="presParOf" srcId="{7F9704A1-BA46-42A0-B7CC-498A08084078}" destId="{CB7A2208-5A76-4479-B4F2-EBFD42362B86}" srcOrd="1" destOrd="0" presId="urn:microsoft.com/office/officeart/2005/8/layout/hierarchy4"/>
    <dgm:cxn modelId="{25D6CC3C-1504-425D-B3AE-BCACC8ABA3DD}" type="presParOf" srcId="{7F9704A1-BA46-42A0-B7CC-498A08084078}" destId="{6C5A242C-2D71-4332-B805-F93F898414CE}" srcOrd="2" destOrd="0" presId="urn:microsoft.com/office/officeart/2005/8/layout/hierarchy4"/>
    <dgm:cxn modelId="{250A493D-761E-4D16-9A4A-AD2C7EDFC64D}" type="presParOf" srcId="{6C5A242C-2D71-4332-B805-F93F898414CE}" destId="{B3B3322C-D33E-4AA6-814B-41628C278449}" srcOrd="0" destOrd="0" presId="urn:microsoft.com/office/officeart/2005/8/layout/hierarchy4"/>
    <dgm:cxn modelId="{185FE65C-DA13-4D5C-B09E-934EF7EE1DF2}" type="presParOf" srcId="{B3B3322C-D33E-4AA6-814B-41628C278449}" destId="{E35D020F-E307-4D30-A40F-46D8D635B8AA}" srcOrd="0" destOrd="0" presId="urn:microsoft.com/office/officeart/2005/8/layout/hierarchy4"/>
    <dgm:cxn modelId="{0AD423AB-407B-47EF-B72B-69E270CED54B}" type="presParOf" srcId="{B3B3322C-D33E-4AA6-814B-41628C278449}" destId="{D2DE1150-F492-4DE1-999A-0C5D5CB7D035}" srcOrd="1" destOrd="0" presId="urn:microsoft.com/office/officeart/2005/8/layout/hierarchy4"/>
    <dgm:cxn modelId="{1F11D331-7277-45DF-A629-26D3D409EFB9}" type="presParOf" srcId="{CD0C71A7-3A05-4761-8C63-57B5C9FD682E}" destId="{94B4C916-089F-4809-A9EB-BF7CCB028419}" srcOrd="1" destOrd="0" presId="urn:microsoft.com/office/officeart/2005/8/layout/hierarchy4"/>
    <dgm:cxn modelId="{7914E3A5-9328-45B4-884D-AE335A57C93A}" type="presParOf" srcId="{CD0C71A7-3A05-4761-8C63-57B5C9FD682E}" destId="{97A40D7D-3B5A-41D7-B292-FBA3C0B74C77}" srcOrd="2" destOrd="0" presId="urn:microsoft.com/office/officeart/2005/8/layout/hierarchy4"/>
    <dgm:cxn modelId="{77C7F753-4641-4A37-859B-85C98511B7A4}" type="presParOf" srcId="{97A40D7D-3B5A-41D7-B292-FBA3C0B74C77}" destId="{FCB52C80-ADB1-4367-A4A7-75D33750AB15}" srcOrd="0" destOrd="0" presId="urn:microsoft.com/office/officeart/2005/8/layout/hierarchy4"/>
    <dgm:cxn modelId="{7EEA0338-9B71-4CD1-983B-F18F8201E0CF}" type="presParOf" srcId="{97A40D7D-3B5A-41D7-B292-FBA3C0B74C77}" destId="{37BCED64-6BF1-4A44-B5A3-63579350C0F4}" srcOrd="1" destOrd="0" presId="urn:microsoft.com/office/officeart/2005/8/layout/hierarchy4"/>
    <dgm:cxn modelId="{642F938D-51A2-4B90-AB2A-BD5D9D925F37}" type="presParOf" srcId="{97A40D7D-3B5A-41D7-B292-FBA3C0B74C77}" destId="{D074D912-1D67-4804-B55B-74405FD653E0}" srcOrd="2" destOrd="0" presId="urn:microsoft.com/office/officeart/2005/8/layout/hierarchy4"/>
    <dgm:cxn modelId="{02A9925F-0EDC-4D68-803C-2D41C93D6F5F}" type="presParOf" srcId="{D074D912-1D67-4804-B55B-74405FD653E0}" destId="{83B9A82B-4165-4CAD-8639-AEF4EECEEBA2}" srcOrd="0" destOrd="0" presId="urn:microsoft.com/office/officeart/2005/8/layout/hierarchy4"/>
    <dgm:cxn modelId="{99536F95-E769-46DC-8E92-B3CBDB4515E2}" type="presParOf" srcId="{83B9A82B-4165-4CAD-8639-AEF4EECEEBA2}" destId="{55F4E34E-3B84-4F47-BD08-EDD8B27DFBF5}" srcOrd="0" destOrd="0" presId="urn:microsoft.com/office/officeart/2005/8/layout/hierarchy4"/>
    <dgm:cxn modelId="{FE493230-E538-4A38-9BC2-C7A05E71B464}" type="presParOf" srcId="{83B9A82B-4165-4CAD-8639-AEF4EECEEBA2}" destId="{C986F40B-B962-4A88-A3EC-B7FB4C5041D5}" srcOrd="1" destOrd="0" presId="urn:microsoft.com/office/officeart/2005/8/layout/hierarchy4"/>
    <dgm:cxn modelId="{7C318653-222A-4BCB-BDC2-0680333F07BC}" type="presParOf" srcId="{CD0C71A7-3A05-4761-8C63-57B5C9FD682E}" destId="{8BA65423-5F2C-404D-948A-E571F9FDC546}" srcOrd="3" destOrd="0" presId="urn:microsoft.com/office/officeart/2005/8/layout/hierarchy4"/>
    <dgm:cxn modelId="{22624901-EEF3-4F52-AEB2-23E472D2AD69}" type="presParOf" srcId="{CD0C71A7-3A05-4761-8C63-57B5C9FD682E}" destId="{167FFC98-47B2-4211-8491-37F2C6580042}" srcOrd="4" destOrd="0" presId="urn:microsoft.com/office/officeart/2005/8/layout/hierarchy4"/>
    <dgm:cxn modelId="{AD54A1B6-1F29-4B04-9406-C5F878FFD5C7}" type="presParOf" srcId="{167FFC98-47B2-4211-8491-37F2C6580042}" destId="{1C26FCBD-1392-40BF-8E01-004FD7CF4ECC}" srcOrd="0" destOrd="0" presId="urn:microsoft.com/office/officeart/2005/8/layout/hierarchy4"/>
    <dgm:cxn modelId="{EAA4D9BE-0AAB-4E28-9B74-CB8EF26B03D7}" type="presParOf" srcId="{167FFC98-47B2-4211-8491-37F2C6580042}" destId="{B753F257-976E-4051-9018-7981312AD1F2}" srcOrd="1" destOrd="0" presId="urn:microsoft.com/office/officeart/2005/8/layout/hierarchy4"/>
    <dgm:cxn modelId="{9A4BC5B7-915A-495F-BC3C-909CB060C39E}" type="presParOf" srcId="{167FFC98-47B2-4211-8491-37F2C6580042}" destId="{45B4BD6D-B8C8-4BBD-BFCA-D60E89EC9B3D}" srcOrd="2" destOrd="0" presId="urn:microsoft.com/office/officeart/2005/8/layout/hierarchy4"/>
    <dgm:cxn modelId="{092D342F-501E-4A10-AA24-C7CA8328D4C4}" type="presParOf" srcId="{45B4BD6D-B8C8-4BBD-BFCA-D60E89EC9B3D}" destId="{B84A72A9-7AD8-49EF-9D25-8C964A9E0B03}" srcOrd="0" destOrd="0" presId="urn:microsoft.com/office/officeart/2005/8/layout/hierarchy4"/>
    <dgm:cxn modelId="{6793FF4A-1E5D-48DB-A056-84E97194185B}" type="presParOf" srcId="{B84A72A9-7AD8-49EF-9D25-8C964A9E0B03}" destId="{3BB5EC87-55AB-4836-A2DB-6C8FA134875B}" srcOrd="0" destOrd="0" presId="urn:microsoft.com/office/officeart/2005/8/layout/hierarchy4"/>
    <dgm:cxn modelId="{27BD37B6-86F7-439F-B629-20DA963DEB4E}" type="presParOf" srcId="{B84A72A9-7AD8-49EF-9D25-8C964A9E0B03}" destId="{CEF55B96-4201-4EB9-A6EA-D9ABC91B43B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3E5677-C211-4B38-9B98-B85DA9E5D393}" type="doc">
      <dgm:prSet loTypeId="urn:microsoft.com/office/officeart/2005/8/layout/h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702C79C1-0391-4953-92ED-BAF27DEA1F7B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Проверки </a:t>
          </a:r>
          <a:endParaRPr lang="ru-RU" sz="2800" b="1" dirty="0">
            <a:solidFill>
              <a:schemeClr val="tx1"/>
            </a:solidFill>
          </a:endParaRPr>
        </a:p>
      </dgm:t>
    </dgm:pt>
    <dgm:pt modelId="{CF523F5F-4330-499E-8C86-2D80B4887136}" type="parTrans" cxnId="{1A2AB4D7-AEF5-4798-B6F2-023D43AC4E6B}">
      <dgm:prSet/>
      <dgm:spPr/>
      <dgm:t>
        <a:bodyPr/>
        <a:lstStyle/>
        <a:p>
          <a:endParaRPr lang="ru-RU" sz="2000"/>
        </a:p>
      </dgm:t>
    </dgm:pt>
    <dgm:pt modelId="{309128A6-FB1B-442B-BF25-769C7741A002}" type="sibTrans" cxnId="{1A2AB4D7-AEF5-4798-B6F2-023D43AC4E6B}">
      <dgm:prSet/>
      <dgm:spPr/>
      <dgm:t>
        <a:bodyPr/>
        <a:lstStyle/>
        <a:p>
          <a:endParaRPr lang="ru-RU" sz="2000"/>
        </a:p>
      </dgm:t>
    </dgm:pt>
    <dgm:pt modelId="{6DD8B40C-EAF6-4053-956A-2E2327EC3337}">
      <dgm:prSet phldrT="[Текст]" custT="1"/>
      <dgm:spPr/>
      <dgm:t>
        <a:bodyPr/>
        <a:lstStyle/>
        <a:p>
          <a:r>
            <a:rPr lang="ru-RU" sz="1600" dirty="0" smtClean="0"/>
            <a:t>35 выездных</a:t>
          </a:r>
          <a:endParaRPr lang="ru-RU" sz="1600" dirty="0"/>
        </a:p>
      </dgm:t>
    </dgm:pt>
    <dgm:pt modelId="{1D085B45-28AE-4902-8A97-E859920144B0}" type="parTrans" cxnId="{EFE13E49-859B-4224-96F9-BAD45D9CF502}">
      <dgm:prSet/>
      <dgm:spPr/>
      <dgm:t>
        <a:bodyPr/>
        <a:lstStyle/>
        <a:p>
          <a:endParaRPr lang="ru-RU" sz="2000"/>
        </a:p>
      </dgm:t>
    </dgm:pt>
    <dgm:pt modelId="{12242AE8-A922-4F4B-921C-FF8A598EB498}" type="sibTrans" cxnId="{EFE13E49-859B-4224-96F9-BAD45D9CF502}">
      <dgm:prSet/>
      <dgm:spPr/>
      <dgm:t>
        <a:bodyPr/>
        <a:lstStyle/>
        <a:p>
          <a:endParaRPr lang="ru-RU" sz="2000"/>
        </a:p>
      </dgm:t>
    </dgm:pt>
    <dgm:pt modelId="{FB18F42C-39F3-490E-B2F7-CDBBC3773F49}">
      <dgm:prSet phldrT="[Текст]" custT="1"/>
      <dgm:spPr/>
      <dgm:t>
        <a:bodyPr/>
        <a:lstStyle/>
        <a:p>
          <a:r>
            <a:rPr lang="ru-RU" sz="1600" dirty="0" smtClean="0"/>
            <a:t>182 документарные</a:t>
          </a:r>
          <a:endParaRPr lang="ru-RU" sz="1600" dirty="0"/>
        </a:p>
      </dgm:t>
    </dgm:pt>
    <dgm:pt modelId="{B5305C9A-AD00-4A52-BD54-F9BDCE5C83AA}" type="parTrans" cxnId="{7740C6D9-3043-492C-B66B-66E9C03332D1}">
      <dgm:prSet/>
      <dgm:spPr/>
      <dgm:t>
        <a:bodyPr/>
        <a:lstStyle/>
        <a:p>
          <a:endParaRPr lang="ru-RU" sz="2000"/>
        </a:p>
      </dgm:t>
    </dgm:pt>
    <dgm:pt modelId="{ADB7F41A-A3DB-4654-8A91-0C47792E8F0D}" type="sibTrans" cxnId="{7740C6D9-3043-492C-B66B-66E9C03332D1}">
      <dgm:prSet/>
      <dgm:spPr/>
      <dgm:t>
        <a:bodyPr/>
        <a:lstStyle/>
        <a:p>
          <a:endParaRPr lang="ru-RU" sz="2000"/>
        </a:p>
      </dgm:t>
    </dgm:pt>
    <dgm:pt modelId="{F68CC5D4-FCCE-4D89-A21C-BB01AF833173}">
      <dgm:prSet phldrT="[Текст]" custT="1"/>
      <dgm:spPr/>
      <dgm:t>
        <a:bodyPr/>
        <a:lstStyle/>
        <a:p>
          <a:r>
            <a:rPr lang="ru-RU" sz="2800" b="1" dirty="0" smtClean="0"/>
            <a:t>Нарушения </a:t>
          </a:r>
          <a:endParaRPr lang="ru-RU" sz="2800" b="1" dirty="0"/>
        </a:p>
      </dgm:t>
    </dgm:pt>
    <dgm:pt modelId="{03CC3DED-4D79-4CE3-A6CD-A416DDACD34F}" type="parTrans" cxnId="{B7A181EE-A84A-44C0-80F0-A2BE1908BA95}">
      <dgm:prSet/>
      <dgm:spPr/>
      <dgm:t>
        <a:bodyPr/>
        <a:lstStyle/>
        <a:p>
          <a:endParaRPr lang="ru-RU" sz="2000"/>
        </a:p>
      </dgm:t>
    </dgm:pt>
    <dgm:pt modelId="{B7A6BFB3-0D34-4C40-9BC8-239294CC4D23}" type="sibTrans" cxnId="{B7A181EE-A84A-44C0-80F0-A2BE1908BA95}">
      <dgm:prSet/>
      <dgm:spPr/>
      <dgm:t>
        <a:bodyPr/>
        <a:lstStyle/>
        <a:p>
          <a:endParaRPr lang="ru-RU" sz="2000"/>
        </a:p>
      </dgm:t>
    </dgm:pt>
    <dgm:pt modelId="{88EEFDC4-E706-4EAA-BD78-D9ABACF2471A}">
      <dgm:prSet phldrT="[Текст]" custT="1"/>
      <dgm:spPr/>
      <dgm:t>
        <a:bodyPr/>
        <a:lstStyle/>
        <a:p>
          <a:pPr algn="just"/>
          <a:r>
            <a:rPr lang="ru-RU" sz="1600" dirty="0" smtClean="0"/>
            <a:t>содержания локальных актов, регламентирующих деятельность образовательных организаций – 202 (в 2015 году-137); </a:t>
          </a:r>
          <a:endParaRPr lang="ru-RU" sz="1600" dirty="0"/>
        </a:p>
      </dgm:t>
    </dgm:pt>
    <dgm:pt modelId="{CA71CE6F-A16B-4F76-B654-46A46BC43B97}" type="parTrans" cxnId="{4FF19CDE-BFCF-467C-BDF6-18C1C23CD2DE}">
      <dgm:prSet/>
      <dgm:spPr/>
      <dgm:t>
        <a:bodyPr/>
        <a:lstStyle/>
        <a:p>
          <a:endParaRPr lang="ru-RU" sz="2000"/>
        </a:p>
      </dgm:t>
    </dgm:pt>
    <dgm:pt modelId="{205363E0-41E8-45BD-838C-F6F41F7EC0B9}" type="sibTrans" cxnId="{4FF19CDE-BFCF-467C-BDF6-18C1C23CD2DE}">
      <dgm:prSet/>
      <dgm:spPr/>
      <dgm:t>
        <a:bodyPr/>
        <a:lstStyle/>
        <a:p>
          <a:endParaRPr lang="ru-RU" sz="2000"/>
        </a:p>
      </dgm:t>
    </dgm:pt>
    <dgm:pt modelId="{C87F16C7-5C78-4BF7-A6E6-2CD42D547DA8}">
      <dgm:prSet custT="1"/>
      <dgm:spPr/>
      <dgm:t>
        <a:bodyPr/>
        <a:lstStyle/>
        <a:p>
          <a:pPr algn="just"/>
          <a:r>
            <a:rPr lang="ru-RU" sz="1600" dirty="0" smtClean="0"/>
            <a:t>содержания уставов образовательных учреждений –111 (в 2015 году-77); </a:t>
          </a:r>
          <a:endParaRPr lang="ru-RU" sz="1600" dirty="0"/>
        </a:p>
      </dgm:t>
    </dgm:pt>
    <dgm:pt modelId="{26CF1961-B56A-4A46-B737-B42C75564B11}" type="parTrans" cxnId="{727ECA6C-D679-497D-89E0-289C2E4AB53C}">
      <dgm:prSet/>
      <dgm:spPr/>
      <dgm:t>
        <a:bodyPr/>
        <a:lstStyle/>
        <a:p>
          <a:endParaRPr lang="ru-RU" sz="2000"/>
        </a:p>
      </dgm:t>
    </dgm:pt>
    <dgm:pt modelId="{272EBD3C-9E31-4D95-A066-61AA25A95C0E}" type="sibTrans" cxnId="{727ECA6C-D679-497D-89E0-289C2E4AB53C}">
      <dgm:prSet/>
      <dgm:spPr/>
      <dgm:t>
        <a:bodyPr/>
        <a:lstStyle/>
        <a:p>
          <a:endParaRPr lang="ru-RU" sz="2000"/>
        </a:p>
      </dgm:t>
    </dgm:pt>
    <dgm:pt modelId="{82F8CEFC-415C-468D-AF74-F45DD80384B2}">
      <dgm:prSet custT="1"/>
      <dgm:spPr/>
      <dgm:t>
        <a:bodyPr/>
        <a:lstStyle/>
        <a:p>
          <a:pPr algn="just"/>
          <a:r>
            <a:rPr lang="ru-RU" sz="1600" dirty="0" smtClean="0"/>
            <a:t>порядка приема в образовательную организацию -117 (в 2015 году - 64); </a:t>
          </a:r>
          <a:endParaRPr lang="ru-RU" sz="1600" dirty="0"/>
        </a:p>
      </dgm:t>
    </dgm:pt>
    <dgm:pt modelId="{030E47F4-C139-4CAD-AC88-D544E0408CFB}" type="parTrans" cxnId="{F99828E2-5AAA-478B-AC07-60F398BD324E}">
      <dgm:prSet/>
      <dgm:spPr/>
      <dgm:t>
        <a:bodyPr/>
        <a:lstStyle/>
        <a:p>
          <a:endParaRPr lang="ru-RU" sz="2000"/>
        </a:p>
      </dgm:t>
    </dgm:pt>
    <dgm:pt modelId="{C442F5A2-73D2-4676-B4FD-53C1D7A00479}" type="sibTrans" cxnId="{F99828E2-5AAA-478B-AC07-60F398BD324E}">
      <dgm:prSet/>
      <dgm:spPr/>
      <dgm:t>
        <a:bodyPr/>
        <a:lstStyle/>
        <a:p>
          <a:endParaRPr lang="ru-RU" sz="2000"/>
        </a:p>
      </dgm:t>
    </dgm:pt>
    <dgm:pt modelId="{15354962-344B-4E41-8462-C5AB28608F4F}">
      <dgm:prSet custT="1"/>
      <dgm:spPr/>
      <dgm:t>
        <a:bodyPr/>
        <a:lstStyle/>
        <a:p>
          <a:pPr algn="just"/>
          <a:r>
            <a:rPr lang="ru-RU" sz="1600" dirty="0" smtClean="0"/>
            <a:t>выполнения прав работников образовательных организаций при проведении аттестации –131 (в 2015 году - 82) и требований квалификации педагогических и руководящих должностей – 122 (в 2015 году-80).</a:t>
          </a:r>
          <a:endParaRPr lang="ru-RU" sz="1600" dirty="0"/>
        </a:p>
      </dgm:t>
    </dgm:pt>
    <dgm:pt modelId="{96FE5BE4-F87E-45A3-B369-8FA5D4AF8271}" type="parTrans" cxnId="{E8F1BF7F-3F47-4FB3-BA0D-CB9993EA52C4}">
      <dgm:prSet/>
      <dgm:spPr/>
      <dgm:t>
        <a:bodyPr/>
        <a:lstStyle/>
        <a:p>
          <a:endParaRPr lang="ru-RU" sz="2000"/>
        </a:p>
      </dgm:t>
    </dgm:pt>
    <dgm:pt modelId="{C369BF4F-A573-4738-9DC1-55BAC57493F1}" type="sibTrans" cxnId="{E8F1BF7F-3F47-4FB3-BA0D-CB9993EA52C4}">
      <dgm:prSet/>
      <dgm:spPr/>
      <dgm:t>
        <a:bodyPr/>
        <a:lstStyle/>
        <a:p>
          <a:endParaRPr lang="ru-RU" sz="2000"/>
        </a:p>
      </dgm:t>
    </dgm:pt>
    <dgm:pt modelId="{2AB6DDDC-2093-4884-A337-A1DBF1E19A3F}">
      <dgm:prSet phldrT="[Текст]" custT="1"/>
      <dgm:spPr/>
      <dgm:t>
        <a:bodyPr/>
        <a:lstStyle/>
        <a:p>
          <a:r>
            <a:rPr lang="ru-RU" sz="1600" dirty="0" smtClean="0"/>
            <a:t>ВСЕГО проверок – 217: </a:t>
          </a:r>
          <a:endParaRPr lang="ru-RU" sz="1600" dirty="0"/>
        </a:p>
      </dgm:t>
    </dgm:pt>
    <dgm:pt modelId="{8359FE79-83E3-4BFC-BD6A-5C7EEFAC783C}" type="parTrans" cxnId="{AE745249-40E8-4E00-AA63-B85BDDF00130}">
      <dgm:prSet/>
      <dgm:spPr/>
      <dgm:t>
        <a:bodyPr/>
        <a:lstStyle/>
        <a:p>
          <a:endParaRPr lang="ru-RU"/>
        </a:p>
      </dgm:t>
    </dgm:pt>
    <dgm:pt modelId="{003769E3-246E-4C25-BE13-00BC3F25D9CC}" type="sibTrans" cxnId="{AE745249-40E8-4E00-AA63-B85BDDF00130}">
      <dgm:prSet/>
      <dgm:spPr/>
      <dgm:t>
        <a:bodyPr/>
        <a:lstStyle/>
        <a:p>
          <a:endParaRPr lang="ru-RU"/>
        </a:p>
      </dgm:t>
    </dgm:pt>
    <dgm:pt modelId="{708DBDA3-371F-44F4-BB29-D92F531D7809}">
      <dgm:prSet phldrT="[Текст]" custT="1"/>
      <dgm:spPr/>
      <dgm:t>
        <a:bodyPr/>
        <a:lstStyle/>
        <a:p>
          <a:r>
            <a:rPr lang="ru-RU" sz="1600" dirty="0" smtClean="0"/>
            <a:t>193 предписания </a:t>
          </a:r>
          <a:endParaRPr lang="ru-RU" sz="1600" dirty="0"/>
        </a:p>
      </dgm:t>
    </dgm:pt>
    <dgm:pt modelId="{9624ACE3-21B7-465D-B183-D5B96349DEEE}" type="parTrans" cxnId="{207E0548-48CE-464B-A7A0-FA71235D52FE}">
      <dgm:prSet/>
      <dgm:spPr/>
      <dgm:t>
        <a:bodyPr/>
        <a:lstStyle/>
        <a:p>
          <a:endParaRPr lang="ru-RU"/>
        </a:p>
      </dgm:t>
    </dgm:pt>
    <dgm:pt modelId="{A5A66309-2F2A-470F-8D0C-A7B029F49EB7}" type="sibTrans" cxnId="{207E0548-48CE-464B-A7A0-FA71235D52FE}">
      <dgm:prSet/>
      <dgm:spPr/>
      <dgm:t>
        <a:bodyPr/>
        <a:lstStyle/>
        <a:p>
          <a:endParaRPr lang="ru-RU"/>
        </a:p>
      </dgm:t>
    </dgm:pt>
    <dgm:pt modelId="{8C6B4831-FEE4-4B06-9477-CA9CBE7EDC3D}">
      <dgm:prSet phldrT="[Текст]" custT="1"/>
      <dgm:spPr/>
      <dgm:t>
        <a:bodyPr/>
        <a:lstStyle/>
        <a:p>
          <a:r>
            <a:rPr lang="ru-RU" sz="1600" dirty="0" smtClean="0"/>
            <a:t>97% образовательных организаций, из числа проверенных, допустили нарушения </a:t>
          </a:r>
          <a:endParaRPr lang="ru-RU" sz="1600" dirty="0"/>
        </a:p>
      </dgm:t>
    </dgm:pt>
    <dgm:pt modelId="{19E15791-B918-4CB6-920F-A48243E16FE9}" type="parTrans" cxnId="{C761E5A4-18F6-4709-A568-76DFEEB26E0C}">
      <dgm:prSet/>
      <dgm:spPr/>
      <dgm:t>
        <a:bodyPr/>
        <a:lstStyle/>
        <a:p>
          <a:endParaRPr lang="ru-RU"/>
        </a:p>
      </dgm:t>
    </dgm:pt>
    <dgm:pt modelId="{29F7BBB7-6C10-46EC-B2E1-C427B2F1C64A}" type="sibTrans" cxnId="{C761E5A4-18F6-4709-A568-76DFEEB26E0C}">
      <dgm:prSet/>
      <dgm:spPr/>
      <dgm:t>
        <a:bodyPr/>
        <a:lstStyle/>
        <a:p>
          <a:endParaRPr lang="ru-RU"/>
        </a:p>
      </dgm:t>
    </dgm:pt>
    <dgm:pt modelId="{C8264540-21A3-4A03-ACBC-8AFCA43F603F}">
      <dgm:prSet phldrT="[Текст]" custT="1"/>
      <dgm:spPr/>
      <dgm:t>
        <a:bodyPr/>
        <a:lstStyle/>
        <a:p>
          <a:endParaRPr lang="ru-RU" sz="1600" dirty="0"/>
        </a:p>
      </dgm:t>
    </dgm:pt>
    <dgm:pt modelId="{989FB959-5086-4C89-8FD3-883E98432778}" type="parTrans" cxnId="{A3D1D754-0C60-4055-92C0-0D0C6C024213}">
      <dgm:prSet/>
      <dgm:spPr/>
      <dgm:t>
        <a:bodyPr/>
        <a:lstStyle/>
        <a:p>
          <a:endParaRPr lang="ru-RU"/>
        </a:p>
      </dgm:t>
    </dgm:pt>
    <dgm:pt modelId="{1898B6E6-CF4F-4C0D-B51F-333FECCE97A1}" type="sibTrans" cxnId="{A3D1D754-0C60-4055-92C0-0D0C6C024213}">
      <dgm:prSet/>
      <dgm:spPr/>
      <dgm:t>
        <a:bodyPr/>
        <a:lstStyle/>
        <a:p>
          <a:endParaRPr lang="ru-RU"/>
        </a:p>
      </dgm:t>
    </dgm:pt>
    <dgm:pt modelId="{46E1FE4A-C5FC-4453-B605-EE1A532999CE}">
      <dgm:prSet phldrT="[Текст]" custT="1"/>
      <dgm:spPr/>
      <dgm:t>
        <a:bodyPr/>
        <a:lstStyle/>
        <a:p>
          <a:endParaRPr lang="ru-RU" sz="1600" dirty="0"/>
        </a:p>
      </dgm:t>
    </dgm:pt>
    <dgm:pt modelId="{6B6FDFAF-BA7E-4CE5-BDCC-8B4CF71E28CC}" type="sibTrans" cxnId="{728A2589-0E73-4490-BAB8-2D34E4E60468}">
      <dgm:prSet/>
      <dgm:spPr/>
      <dgm:t>
        <a:bodyPr/>
        <a:lstStyle/>
        <a:p>
          <a:endParaRPr lang="ru-RU"/>
        </a:p>
      </dgm:t>
    </dgm:pt>
    <dgm:pt modelId="{CA232D46-0378-4E66-9E49-75D366567F82}" type="parTrans" cxnId="{728A2589-0E73-4490-BAB8-2D34E4E60468}">
      <dgm:prSet/>
      <dgm:spPr/>
      <dgm:t>
        <a:bodyPr/>
        <a:lstStyle/>
        <a:p>
          <a:endParaRPr lang="ru-RU"/>
        </a:p>
      </dgm:t>
    </dgm:pt>
    <dgm:pt modelId="{DFF985FF-86CD-435A-9CD9-2CAE4EDFFD78}" type="pres">
      <dgm:prSet presAssocID="{803E5677-C211-4B38-9B98-B85DA9E5D3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408085-D673-4FC2-BAA2-F849C26B8949}" type="pres">
      <dgm:prSet presAssocID="{702C79C1-0391-4953-92ED-BAF27DEA1F7B}" presName="composite" presStyleCnt="0"/>
      <dgm:spPr/>
      <dgm:t>
        <a:bodyPr/>
        <a:lstStyle/>
        <a:p>
          <a:endParaRPr lang="ru-RU"/>
        </a:p>
      </dgm:t>
    </dgm:pt>
    <dgm:pt modelId="{1D664319-38EE-4DD4-8654-4E701620020A}" type="pres">
      <dgm:prSet presAssocID="{702C79C1-0391-4953-92ED-BAF27DEA1F7B}" presName="parTx" presStyleLbl="alignNode1" presStyleIdx="0" presStyleCnt="2" custScaleX="66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5ABAD-15B9-4077-84C9-93D9A9B38801}" type="pres">
      <dgm:prSet presAssocID="{702C79C1-0391-4953-92ED-BAF27DEA1F7B}" presName="desTx" presStyleLbl="alignAccFollowNode1" presStyleIdx="0" presStyleCnt="2" custScaleX="66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818EE-5955-47EA-95D3-1AC504C611F2}" type="pres">
      <dgm:prSet presAssocID="{309128A6-FB1B-442B-BF25-769C7741A002}" presName="space" presStyleCnt="0"/>
      <dgm:spPr/>
      <dgm:t>
        <a:bodyPr/>
        <a:lstStyle/>
        <a:p>
          <a:endParaRPr lang="ru-RU"/>
        </a:p>
      </dgm:t>
    </dgm:pt>
    <dgm:pt modelId="{D064337E-64C0-449B-825B-5470A50B9BD7}" type="pres">
      <dgm:prSet presAssocID="{F68CC5D4-FCCE-4D89-A21C-BB01AF833173}" presName="composite" presStyleCnt="0"/>
      <dgm:spPr/>
      <dgm:t>
        <a:bodyPr/>
        <a:lstStyle/>
        <a:p>
          <a:endParaRPr lang="ru-RU"/>
        </a:p>
      </dgm:t>
    </dgm:pt>
    <dgm:pt modelId="{00E79D71-9320-45DD-9213-F801634E8098}" type="pres">
      <dgm:prSet presAssocID="{F68CC5D4-FCCE-4D89-A21C-BB01AF83317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E6F75-3C77-406C-A8FA-2C8B21515390}" type="pres">
      <dgm:prSet presAssocID="{F68CC5D4-FCCE-4D89-A21C-BB01AF83317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D1D754-0C60-4055-92C0-0D0C6C024213}" srcId="{702C79C1-0391-4953-92ED-BAF27DEA1F7B}" destId="{C8264540-21A3-4A03-ACBC-8AFCA43F603F}" srcOrd="0" destOrd="0" parTransId="{989FB959-5086-4C89-8FD3-883E98432778}" sibTransId="{1898B6E6-CF4F-4C0D-B51F-333FECCE97A1}"/>
    <dgm:cxn modelId="{728A2589-0E73-4490-BAB8-2D34E4E60468}" srcId="{702C79C1-0391-4953-92ED-BAF27DEA1F7B}" destId="{46E1FE4A-C5FC-4453-B605-EE1A532999CE}" srcOrd="4" destOrd="0" parTransId="{CA232D46-0378-4E66-9E49-75D366567F82}" sibTransId="{6B6FDFAF-BA7E-4CE5-BDCC-8B4CF71E28CC}"/>
    <dgm:cxn modelId="{1CC81C2D-0E51-4FED-86B6-B66F204DB2E2}" type="presOf" srcId="{803E5677-C211-4B38-9B98-B85DA9E5D393}" destId="{DFF985FF-86CD-435A-9CD9-2CAE4EDFFD78}" srcOrd="0" destOrd="0" presId="urn:microsoft.com/office/officeart/2005/8/layout/hList1"/>
    <dgm:cxn modelId="{B64F1DAC-71FB-4814-A559-97FD78F44989}" type="presOf" srcId="{F68CC5D4-FCCE-4D89-A21C-BB01AF833173}" destId="{00E79D71-9320-45DD-9213-F801634E8098}" srcOrd="0" destOrd="0" presId="urn:microsoft.com/office/officeart/2005/8/layout/hList1"/>
    <dgm:cxn modelId="{C761E5A4-18F6-4709-A568-76DFEEB26E0C}" srcId="{702C79C1-0391-4953-92ED-BAF27DEA1F7B}" destId="{8C6B4831-FEE4-4B06-9477-CA9CBE7EDC3D}" srcOrd="5" destOrd="0" parTransId="{19E15791-B918-4CB6-920F-A48243E16FE9}" sibTransId="{29F7BBB7-6C10-46EC-B2E1-C427B2F1C64A}"/>
    <dgm:cxn modelId="{207E0548-48CE-464B-A7A0-FA71235D52FE}" srcId="{702C79C1-0391-4953-92ED-BAF27DEA1F7B}" destId="{708DBDA3-371F-44F4-BB29-D92F531D7809}" srcOrd="6" destOrd="0" parTransId="{9624ACE3-21B7-465D-B183-D5B96349DEEE}" sibTransId="{A5A66309-2F2A-470F-8D0C-A7B029F49EB7}"/>
    <dgm:cxn modelId="{F99828E2-5AAA-478B-AC07-60F398BD324E}" srcId="{F68CC5D4-FCCE-4D89-A21C-BB01AF833173}" destId="{82F8CEFC-415C-468D-AF74-F45DD80384B2}" srcOrd="2" destOrd="0" parTransId="{030E47F4-C139-4CAD-AC88-D544E0408CFB}" sibTransId="{C442F5A2-73D2-4676-B4FD-53C1D7A00479}"/>
    <dgm:cxn modelId="{5C5151EF-FAFE-437E-97D4-DCB42218022F}" type="presOf" srcId="{702C79C1-0391-4953-92ED-BAF27DEA1F7B}" destId="{1D664319-38EE-4DD4-8654-4E701620020A}" srcOrd="0" destOrd="0" presId="urn:microsoft.com/office/officeart/2005/8/layout/hList1"/>
    <dgm:cxn modelId="{4F0E64B9-0588-4FA4-B7EF-3EF5A5570C24}" type="presOf" srcId="{2AB6DDDC-2093-4884-A337-A1DBF1E19A3F}" destId="{DD75ABAD-15B9-4077-84C9-93D9A9B38801}" srcOrd="0" destOrd="1" presId="urn:microsoft.com/office/officeart/2005/8/layout/hList1"/>
    <dgm:cxn modelId="{DABDA3D0-E0C0-4C74-AF64-06F37357CB4F}" type="presOf" srcId="{C8264540-21A3-4A03-ACBC-8AFCA43F603F}" destId="{DD75ABAD-15B9-4077-84C9-93D9A9B38801}" srcOrd="0" destOrd="0" presId="urn:microsoft.com/office/officeart/2005/8/layout/hList1"/>
    <dgm:cxn modelId="{EFE13E49-859B-4224-96F9-BAD45D9CF502}" srcId="{702C79C1-0391-4953-92ED-BAF27DEA1F7B}" destId="{6DD8B40C-EAF6-4053-956A-2E2327EC3337}" srcOrd="2" destOrd="0" parTransId="{1D085B45-28AE-4902-8A97-E859920144B0}" sibTransId="{12242AE8-A922-4F4B-921C-FF8A598EB498}"/>
    <dgm:cxn modelId="{DACC7130-7B28-433D-9B41-7CAB6C7397C9}" type="presOf" srcId="{88EEFDC4-E706-4EAA-BD78-D9ABACF2471A}" destId="{628E6F75-3C77-406C-A8FA-2C8B21515390}" srcOrd="0" destOrd="0" presId="urn:microsoft.com/office/officeart/2005/8/layout/hList1"/>
    <dgm:cxn modelId="{D5F50A70-738F-4105-9764-1C0A8746E7A1}" type="presOf" srcId="{8C6B4831-FEE4-4B06-9477-CA9CBE7EDC3D}" destId="{DD75ABAD-15B9-4077-84C9-93D9A9B38801}" srcOrd="0" destOrd="5" presId="urn:microsoft.com/office/officeart/2005/8/layout/hList1"/>
    <dgm:cxn modelId="{AE745249-40E8-4E00-AA63-B85BDDF00130}" srcId="{702C79C1-0391-4953-92ED-BAF27DEA1F7B}" destId="{2AB6DDDC-2093-4884-A337-A1DBF1E19A3F}" srcOrd="1" destOrd="0" parTransId="{8359FE79-83E3-4BFC-BD6A-5C7EEFAC783C}" sibTransId="{003769E3-246E-4C25-BE13-00BC3F25D9CC}"/>
    <dgm:cxn modelId="{3F57D479-08C9-4C4D-B68D-F2B848E33E20}" type="presOf" srcId="{46E1FE4A-C5FC-4453-B605-EE1A532999CE}" destId="{DD75ABAD-15B9-4077-84C9-93D9A9B38801}" srcOrd="0" destOrd="4" presId="urn:microsoft.com/office/officeart/2005/8/layout/hList1"/>
    <dgm:cxn modelId="{51790B1C-0047-4D0E-BBF0-D07C0589270B}" type="presOf" srcId="{C87F16C7-5C78-4BF7-A6E6-2CD42D547DA8}" destId="{628E6F75-3C77-406C-A8FA-2C8B21515390}" srcOrd="0" destOrd="1" presId="urn:microsoft.com/office/officeart/2005/8/layout/hList1"/>
    <dgm:cxn modelId="{E8F1BF7F-3F47-4FB3-BA0D-CB9993EA52C4}" srcId="{F68CC5D4-FCCE-4D89-A21C-BB01AF833173}" destId="{15354962-344B-4E41-8462-C5AB28608F4F}" srcOrd="3" destOrd="0" parTransId="{96FE5BE4-F87E-45A3-B369-8FA5D4AF8271}" sibTransId="{C369BF4F-A573-4738-9DC1-55BAC57493F1}"/>
    <dgm:cxn modelId="{B7A181EE-A84A-44C0-80F0-A2BE1908BA95}" srcId="{803E5677-C211-4B38-9B98-B85DA9E5D393}" destId="{F68CC5D4-FCCE-4D89-A21C-BB01AF833173}" srcOrd="1" destOrd="0" parTransId="{03CC3DED-4D79-4CE3-A6CD-A416DDACD34F}" sibTransId="{B7A6BFB3-0D34-4C40-9BC8-239294CC4D23}"/>
    <dgm:cxn modelId="{3C5C440B-4BE1-459D-B750-A04DE47EC383}" type="presOf" srcId="{FB18F42C-39F3-490E-B2F7-CDBBC3773F49}" destId="{DD75ABAD-15B9-4077-84C9-93D9A9B38801}" srcOrd="0" destOrd="3" presId="urn:microsoft.com/office/officeart/2005/8/layout/hList1"/>
    <dgm:cxn modelId="{155D8279-53BE-471E-8ACA-B16397DE46B8}" type="presOf" srcId="{6DD8B40C-EAF6-4053-956A-2E2327EC3337}" destId="{DD75ABAD-15B9-4077-84C9-93D9A9B38801}" srcOrd="0" destOrd="2" presId="urn:microsoft.com/office/officeart/2005/8/layout/hList1"/>
    <dgm:cxn modelId="{4FF19CDE-BFCF-467C-BDF6-18C1C23CD2DE}" srcId="{F68CC5D4-FCCE-4D89-A21C-BB01AF833173}" destId="{88EEFDC4-E706-4EAA-BD78-D9ABACF2471A}" srcOrd="0" destOrd="0" parTransId="{CA71CE6F-A16B-4F76-B654-46A46BC43B97}" sibTransId="{205363E0-41E8-45BD-838C-F6F41F7EC0B9}"/>
    <dgm:cxn modelId="{727ECA6C-D679-497D-89E0-289C2E4AB53C}" srcId="{F68CC5D4-FCCE-4D89-A21C-BB01AF833173}" destId="{C87F16C7-5C78-4BF7-A6E6-2CD42D547DA8}" srcOrd="1" destOrd="0" parTransId="{26CF1961-B56A-4A46-B737-B42C75564B11}" sibTransId="{272EBD3C-9E31-4D95-A066-61AA25A95C0E}"/>
    <dgm:cxn modelId="{7740C6D9-3043-492C-B66B-66E9C03332D1}" srcId="{702C79C1-0391-4953-92ED-BAF27DEA1F7B}" destId="{FB18F42C-39F3-490E-B2F7-CDBBC3773F49}" srcOrd="3" destOrd="0" parTransId="{B5305C9A-AD00-4A52-BD54-F9BDCE5C83AA}" sibTransId="{ADB7F41A-A3DB-4654-8A91-0C47792E8F0D}"/>
    <dgm:cxn modelId="{F91BB9AF-DAD8-4729-8307-1181B74FF785}" type="presOf" srcId="{15354962-344B-4E41-8462-C5AB28608F4F}" destId="{628E6F75-3C77-406C-A8FA-2C8B21515390}" srcOrd="0" destOrd="3" presId="urn:microsoft.com/office/officeart/2005/8/layout/hList1"/>
    <dgm:cxn modelId="{1A2AB4D7-AEF5-4798-B6F2-023D43AC4E6B}" srcId="{803E5677-C211-4B38-9B98-B85DA9E5D393}" destId="{702C79C1-0391-4953-92ED-BAF27DEA1F7B}" srcOrd="0" destOrd="0" parTransId="{CF523F5F-4330-499E-8C86-2D80B4887136}" sibTransId="{309128A6-FB1B-442B-BF25-769C7741A002}"/>
    <dgm:cxn modelId="{B41C6798-EF9F-40EE-8D5C-AACA8B49035E}" type="presOf" srcId="{708DBDA3-371F-44F4-BB29-D92F531D7809}" destId="{DD75ABAD-15B9-4077-84C9-93D9A9B38801}" srcOrd="0" destOrd="6" presId="urn:microsoft.com/office/officeart/2005/8/layout/hList1"/>
    <dgm:cxn modelId="{9C1D5CEE-5F4F-432C-A753-3FB0DFAC347B}" type="presOf" srcId="{82F8CEFC-415C-468D-AF74-F45DD80384B2}" destId="{628E6F75-3C77-406C-A8FA-2C8B21515390}" srcOrd="0" destOrd="2" presId="urn:microsoft.com/office/officeart/2005/8/layout/hList1"/>
    <dgm:cxn modelId="{14CE8407-15FB-4B4A-B5E9-134C24F3645B}" type="presParOf" srcId="{DFF985FF-86CD-435A-9CD9-2CAE4EDFFD78}" destId="{44408085-D673-4FC2-BAA2-F849C26B8949}" srcOrd="0" destOrd="0" presId="urn:microsoft.com/office/officeart/2005/8/layout/hList1"/>
    <dgm:cxn modelId="{3F32043D-00AE-4216-BE03-8CFE662224B2}" type="presParOf" srcId="{44408085-D673-4FC2-BAA2-F849C26B8949}" destId="{1D664319-38EE-4DD4-8654-4E701620020A}" srcOrd="0" destOrd="0" presId="urn:microsoft.com/office/officeart/2005/8/layout/hList1"/>
    <dgm:cxn modelId="{7F95F204-67B9-479D-8D38-88CE2A63D1A8}" type="presParOf" srcId="{44408085-D673-4FC2-BAA2-F849C26B8949}" destId="{DD75ABAD-15B9-4077-84C9-93D9A9B38801}" srcOrd="1" destOrd="0" presId="urn:microsoft.com/office/officeart/2005/8/layout/hList1"/>
    <dgm:cxn modelId="{16D3E41D-9154-4B44-AE57-5EBE0EE7106F}" type="presParOf" srcId="{DFF985FF-86CD-435A-9CD9-2CAE4EDFFD78}" destId="{BD4818EE-5955-47EA-95D3-1AC504C611F2}" srcOrd="1" destOrd="0" presId="urn:microsoft.com/office/officeart/2005/8/layout/hList1"/>
    <dgm:cxn modelId="{1D18F042-3935-437B-A96F-9DFEBBBF604A}" type="presParOf" srcId="{DFF985FF-86CD-435A-9CD9-2CAE4EDFFD78}" destId="{D064337E-64C0-449B-825B-5470A50B9BD7}" srcOrd="2" destOrd="0" presId="urn:microsoft.com/office/officeart/2005/8/layout/hList1"/>
    <dgm:cxn modelId="{D524E613-B23F-4B88-89FC-7E78F56D7FE1}" type="presParOf" srcId="{D064337E-64C0-449B-825B-5470A50B9BD7}" destId="{00E79D71-9320-45DD-9213-F801634E8098}" srcOrd="0" destOrd="0" presId="urn:microsoft.com/office/officeart/2005/8/layout/hList1"/>
    <dgm:cxn modelId="{0D967551-97D9-412A-BFD8-B85A57BF9E75}" type="presParOf" srcId="{D064337E-64C0-449B-825B-5470A50B9BD7}" destId="{628E6F75-3C77-406C-A8FA-2C8B215153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55FC4C-6AF5-453D-9CA7-8F9F8A3BFC68}" type="doc">
      <dgm:prSet loTypeId="urn:microsoft.com/office/officeart/2005/8/layout/hierarchy4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513F04F-BD3A-4901-8E1B-62DCA08CE8E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u="sng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Инфраструктура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477 ОУ,      59936 воспитанников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(460 муниципальных, 7 частных, 3 ОАО «РЖД»,  7 ведомственных, 120 филиалов)</a:t>
          </a:r>
          <a:endParaRPr lang="ru-RU" sz="1600" b="1" u="sng" dirty="0">
            <a:solidFill>
              <a:schemeClr val="tx1"/>
            </a:solidFill>
            <a:latin typeface="+mn-lt"/>
          </a:endParaRPr>
        </a:p>
      </dgm:t>
    </dgm:pt>
    <dgm:pt modelId="{C683763A-5E7B-4BA3-BBFF-09EDBBFEFA02}" type="parTrans" cxnId="{8F8F8965-569A-45C8-8B2E-897D814521EE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+mn-lt"/>
          </a:endParaRPr>
        </a:p>
      </dgm:t>
    </dgm:pt>
    <dgm:pt modelId="{5C7E528D-56D4-40B8-B5F5-87E4BC4DA139}" type="sibTrans" cxnId="{8F8F8965-569A-45C8-8B2E-897D814521EE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+mn-lt"/>
          </a:endParaRPr>
        </a:p>
      </dgm:t>
    </dgm:pt>
    <dgm:pt modelId="{34415EC7-54EC-42DC-8CD1-25602C69D62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u="sng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Очередность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 3 до 7 лет – 4554 чел.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 1,5 до 3 лет – 6205 чел.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69CA8AA8-467B-4CE6-8F9A-8A9F9BD515C4}" type="parTrans" cxnId="{41324966-D345-44B5-A23B-EDF3DF00500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+mn-lt"/>
          </a:endParaRPr>
        </a:p>
      </dgm:t>
    </dgm:pt>
    <dgm:pt modelId="{9E4C1471-6B5F-4955-A1B8-E1CB7ED0ABB1}" type="sibTrans" cxnId="{41324966-D345-44B5-A23B-EDF3DF00500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+mn-lt"/>
          </a:endParaRPr>
        </a:p>
      </dgm:t>
    </dgm:pt>
    <dgm:pt modelId="{F83074FA-3BA5-44D8-897B-6A21DEC2281D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u="sng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МРСДО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Введено 7742 мест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Освоено: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ФБ – 1 838 232 600 руб.,                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РБ  – 566 146 500 руб. 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1A433DFC-FA24-48C1-8A36-B59DA5ECCF2D}" type="parTrans" cxnId="{0A06D3C4-313E-4959-8D0E-C216427AC59F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+mn-lt"/>
          </a:endParaRPr>
        </a:p>
      </dgm:t>
    </dgm:pt>
    <dgm:pt modelId="{48C5C3C1-E282-4C8B-97F0-F90EB6E6988D}" type="sibTrans" cxnId="{0A06D3C4-313E-4959-8D0E-C216427AC59F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+mn-lt"/>
          </a:endParaRPr>
        </a:p>
      </dgm:t>
    </dgm:pt>
    <dgm:pt modelId="{78F11AAE-0BD2-4D8C-BA6E-CD8D74CCD5AC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u="sng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Высокий уровень очередности: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г.Чита, п. Агинское,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Читинский МР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1FD8BEBD-820D-458C-A5DF-7CF6F36B7872}" type="parTrans" cxnId="{3FFF2981-FBD5-42F2-9F67-7D9CEA77811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+mn-lt"/>
          </a:endParaRPr>
        </a:p>
      </dgm:t>
    </dgm:pt>
    <dgm:pt modelId="{990E85B7-3251-43C8-B0C3-0208AA27CD03}" type="sibTrans" cxnId="{3FFF2981-FBD5-42F2-9F67-7D9CEA77811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+mn-lt"/>
          </a:endParaRPr>
        </a:p>
      </dgm:t>
    </dgm:pt>
    <dgm:pt modelId="{2DB180DC-07C9-4829-88D0-0C9E953D654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u="sng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Охват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0-7 лет – 67 %,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3 -7 лет – 94,2 %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альтернативные формы ДО – 3049 чел.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D73A7896-FB67-446E-9746-42CF7D4AFD88}" type="parTrans" cxnId="{D1A714A2-EB2C-42CF-92CA-76592EC73F4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+mn-lt"/>
          </a:endParaRPr>
        </a:p>
      </dgm:t>
    </dgm:pt>
    <dgm:pt modelId="{324F7E2A-39B5-4BE5-B878-0F6351534DAB}" type="sibTrans" cxnId="{D1A714A2-EB2C-42CF-92CA-76592EC73F4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+mn-lt"/>
          </a:endParaRPr>
        </a:p>
      </dgm:t>
    </dgm:pt>
    <dgm:pt modelId="{5B6D0E23-F425-4862-9E9E-08DA1DBCE0B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u="sng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Ликвидирована очередь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Муниципальные районы: </a:t>
          </a:r>
          <a:r>
            <a:rPr lang="ru-RU" sz="1300" b="1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Акшинский</a:t>
          </a: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</a:t>
          </a:r>
          <a:b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</a:br>
          <a:r>
            <a:rPr lang="ru-RU" sz="1300" b="1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Балейский</a:t>
          </a: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</a:t>
          </a:r>
          <a:r>
            <a:rPr lang="ru-RU" sz="1300" b="1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Газимуро-Заводский</a:t>
          </a: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 </a:t>
          </a:r>
          <a:r>
            <a:rPr lang="ru-RU" sz="1300" b="1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Карымский</a:t>
          </a: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</a:t>
          </a:r>
          <a:r>
            <a:rPr lang="ru-RU" sz="1300" b="1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Кыринский</a:t>
          </a: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Оловяннинский</a:t>
          </a: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 </a:t>
          </a:r>
          <a:b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</a:b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Петровск-Забайкальский,  </a:t>
          </a:r>
          <a:r>
            <a:rPr lang="ru-RU" sz="1300" b="1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Приаргунский</a:t>
          </a: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</a:t>
          </a:r>
          <a:b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</a:b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Сретенский,  </a:t>
          </a:r>
          <a:r>
            <a:rPr lang="ru-RU" sz="1300" b="1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Тунгиро-Олекминский</a:t>
          </a: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 </a:t>
          </a:r>
          <a:r>
            <a:rPr lang="ru-RU" sz="1300" b="1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Тунгокоченский</a:t>
          </a: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Шелопугинский</a:t>
          </a: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 </a:t>
          </a:r>
          <a:b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</a:b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1300" b="1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Шилкинский</a:t>
          </a: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 ЗАТО п. Горный, </a:t>
          </a:r>
          <a:r>
            <a:rPr lang="ru-RU" sz="1300" b="1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г.Краснокаменск</a:t>
          </a: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и </a:t>
          </a:r>
          <a:r>
            <a:rPr lang="ru-RU" sz="1300" b="1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Краснокаменский</a:t>
          </a:r>
          <a:r>
            <a:rPr lang="ru-RU" sz="13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район</a:t>
          </a:r>
          <a:endParaRPr lang="ru-RU" sz="1300" b="1" dirty="0">
            <a:solidFill>
              <a:schemeClr val="tx1"/>
            </a:solidFill>
            <a:latin typeface="+mn-lt"/>
          </a:endParaRPr>
        </a:p>
      </dgm:t>
    </dgm:pt>
    <dgm:pt modelId="{C40FB715-64D3-45ED-A109-0EC8A18DB70D}" type="parTrans" cxnId="{EF6A8DB4-D07E-4379-8F1B-E9093BBFBAE3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+mn-lt"/>
          </a:endParaRPr>
        </a:p>
      </dgm:t>
    </dgm:pt>
    <dgm:pt modelId="{52B06D45-330C-46D1-BFFE-D0E681618C42}" type="sibTrans" cxnId="{EF6A8DB4-D07E-4379-8F1B-E9093BBFBAE3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+mn-lt"/>
          </a:endParaRPr>
        </a:p>
      </dgm:t>
    </dgm:pt>
    <dgm:pt modelId="{845A7507-DA9A-4D2C-B0C2-7509D493B2A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u="sng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Ввод новых мест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u="sng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 01.09.2016 г: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-г.Борзя (300 мест)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-п.Могойтуй (314 мест)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- г. Чита (192 места)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- с. </a:t>
          </a:r>
          <a:r>
            <a:rPr lang="ru-RU" sz="1400" b="1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Кадахта</a:t>
          </a:r>
          <a:r>
            <a:rPr lang="ru-RU" sz="14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(75 мест)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u="sng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2017 год: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г.Сретенск (110 мест)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с. Тунгокочен (40 мест)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с.Заречное (40 мест)</a:t>
          </a:r>
          <a:endParaRPr lang="ru-RU" sz="1400" b="1" dirty="0">
            <a:solidFill>
              <a:schemeClr val="tx1"/>
            </a:solidFill>
            <a:latin typeface="+mn-lt"/>
          </a:endParaRPr>
        </a:p>
      </dgm:t>
    </dgm:pt>
    <dgm:pt modelId="{600FE03B-D07E-47E7-851C-397EB4EE46CA}" type="parTrans" cxnId="{90B308B4-D790-4832-BE3F-D71698FDFEBD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D6D83A9E-6535-4FB1-A44F-0EE8DB9CE3FE}" type="sibTrans" cxnId="{90B308B4-D790-4832-BE3F-D71698FDFEBD}">
      <dgm:prSet/>
      <dgm:spPr/>
      <dgm:t>
        <a:bodyPr/>
        <a:lstStyle/>
        <a:p>
          <a:endParaRPr lang="ru-RU" sz="1200">
            <a:latin typeface="+mn-lt"/>
          </a:endParaRPr>
        </a:p>
      </dgm:t>
    </dgm:pt>
    <dgm:pt modelId="{CC1E50A1-9A61-4C38-A406-41CFB0347EA1}" type="pres">
      <dgm:prSet presAssocID="{2155FC4C-6AF5-453D-9CA7-8F9F8A3BFC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9177DD-4972-48E9-8399-0DA76571F6E8}" type="pres">
      <dgm:prSet presAssocID="{7513F04F-BD3A-4901-8E1B-62DCA08CE8E6}" presName="vertOne" presStyleCnt="0"/>
      <dgm:spPr/>
      <dgm:t>
        <a:bodyPr/>
        <a:lstStyle/>
        <a:p>
          <a:endParaRPr lang="ru-RU"/>
        </a:p>
      </dgm:t>
    </dgm:pt>
    <dgm:pt modelId="{6F11B9D3-62F8-415C-94C7-D2518BD39B69}" type="pres">
      <dgm:prSet presAssocID="{7513F04F-BD3A-4901-8E1B-62DCA08CE8E6}" presName="txOne" presStyleLbl="node0" presStyleIdx="0" presStyleCnt="1" custScaleY="50755" custLinFactNeighborY="-280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F5ED19-6A98-442B-9F50-FA819A6C4A73}" type="pres">
      <dgm:prSet presAssocID="{7513F04F-BD3A-4901-8E1B-62DCA08CE8E6}" presName="parTransOne" presStyleCnt="0"/>
      <dgm:spPr/>
      <dgm:t>
        <a:bodyPr/>
        <a:lstStyle/>
        <a:p>
          <a:endParaRPr lang="ru-RU"/>
        </a:p>
      </dgm:t>
    </dgm:pt>
    <dgm:pt modelId="{CD0C71A7-3A05-4761-8C63-57B5C9FD682E}" type="pres">
      <dgm:prSet presAssocID="{7513F04F-BD3A-4901-8E1B-62DCA08CE8E6}" presName="horzOne" presStyleCnt="0"/>
      <dgm:spPr/>
      <dgm:t>
        <a:bodyPr/>
        <a:lstStyle/>
        <a:p>
          <a:endParaRPr lang="ru-RU"/>
        </a:p>
      </dgm:t>
    </dgm:pt>
    <dgm:pt modelId="{7F9704A1-BA46-42A0-B7CC-498A08084078}" type="pres">
      <dgm:prSet presAssocID="{34415EC7-54EC-42DC-8CD1-25602C69D629}" presName="vertTwo" presStyleCnt="0"/>
      <dgm:spPr/>
      <dgm:t>
        <a:bodyPr/>
        <a:lstStyle/>
        <a:p>
          <a:endParaRPr lang="ru-RU"/>
        </a:p>
      </dgm:t>
    </dgm:pt>
    <dgm:pt modelId="{79DF9AAF-1E43-49C2-95FB-0130B6C701CF}" type="pres">
      <dgm:prSet presAssocID="{34415EC7-54EC-42DC-8CD1-25602C69D629}" presName="txTwo" presStyleLbl="node2" presStyleIdx="0" presStyleCnt="3" custScaleX="100448" custScaleY="83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7A2208-5A76-4479-B4F2-EBFD42362B86}" type="pres">
      <dgm:prSet presAssocID="{34415EC7-54EC-42DC-8CD1-25602C69D629}" presName="parTransTwo" presStyleCnt="0"/>
      <dgm:spPr/>
      <dgm:t>
        <a:bodyPr/>
        <a:lstStyle/>
        <a:p>
          <a:endParaRPr lang="ru-RU"/>
        </a:p>
      </dgm:t>
    </dgm:pt>
    <dgm:pt modelId="{6C5A242C-2D71-4332-B805-F93F898414CE}" type="pres">
      <dgm:prSet presAssocID="{34415EC7-54EC-42DC-8CD1-25602C69D629}" presName="horzTwo" presStyleCnt="0"/>
      <dgm:spPr/>
      <dgm:t>
        <a:bodyPr/>
        <a:lstStyle/>
        <a:p>
          <a:endParaRPr lang="ru-RU"/>
        </a:p>
      </dgm:t>
    </dgm:pt>
    <dgm:pt modelId="{B3B3322C-D33E-4AA6-814B-41628C278449}" type="pres">
      <dgm:prSet presAssocID="{F83074FA-3BA5-44D8-897B-6A21DEC2281D}" presName="vertThree" presStyleCnt="0"/>
      <dgm:spPr/>
      <dgm:t>
        <a:bodyPr/>
        <a:lstStyle/>
        <a:p>
          <a:endParaRPr lang="ru-RU"/>
        </a:p>
      </dgm:t>
    </dgm:pt>
    <dgm:pt modelId="{E35D020F-E307-4D30-A40F-46D8D635B8AA}" type="pres">
      <dgm:prSet presAssocID="{F83074FA-3BA5-44D8-897B-6A21DEC2281D}" presName="txThree" presStyleLbl="node3" presStyleIdx="0" presStyleCnt="3" custScaleY="1512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DE1150-F492-4DE1-999A-0C5D5CB7D035}" type="pres">
      <dgm:prSet presAssocID="{F83074FA-3BA5-44D8-897B-6A21DEC2281D}" presName="horzThree" presStyleCnt="0"/>
      <dgm:spPr/>
      <dgm:t>
        <a:bodyPr/>
        <a:lstStyle/>
        <a:p>
          <a:endParaRPr lang="ru-RU"/>
        </a:p>
      </dgm:t>
    </dgm:pt>
    <dgm:pt modelId="{94B4C916-089F-4809-A9EB-BF7CCB028419}" type="pres">
      <dgm:prSet presAssocID="{9E4C1471-6B5F-4955-A1B8-E1CB7ED0ABB1}" presName="sibSpaceTwo" presStyleCnt="0"/>
      <dgm:spPr/>
      <dgm:t>
        <a:bodyPr/>
        <a:lstStyle/>
        <a:p>
          <a:endParaRPr lang="ru-RU"/>
        </a:p>
      </dgm:t>
    </dgm:pt>
    <dgm:pt modelId="{97A40D7D-3B5A-41D7-B292-FBA3C0B74C77}" type="pres">
      <dgm:prSet presAssocID="{78F11AAE-0BD2-4D8C-BA6E-CD8D74CCD5AC}" presName="vertTwo" presStyleCnt="0"/>
      <dgm:spPr/>
      <dgm:t>
        <a:bodyPr/>
        <a:lstStyle/>
        <a:p>
          <a:endParaRPr lang="ru-RU"/>
        </a:p>
      </dgm:t>
    </dgm:pt>
    <dgm:pt modelId="{FCB52C80-ADB1-4367-A4A7-75D33750AB15}" type="pres">
      <dgm:prSet presAssocID="{78F11AAE-0BD2-4D8C-BA6E-CD8D74CCD5AC}" presName="txTwo" presStyleLbl="node2" presStyleIdx="1" presStyleCnt="3" custScaleX="99291" custScaleY="83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BCED64-6BF1-4A44-B5A3-63579350C0F4}" type="pres">
      <dgm:prSet presAssocID="{78F11AAE-0BD2-4D8C-BA6E-CD8D74CCD5AC}" presName="parTransTwo" presStyleCnt="0"/>
      <dgm:spPr/>
      <dgm:t>
        <a:bodyPr/>
        <a:lstStyle/>
        <a:p>
          <a:endParaRPr lang="ru-RU"/>
        </a:p>
      </dgm:t>
    </dgm:pt>
    <dgm:pt modelId="{D074D912-1D67-4804-B55B-74405FD653E0}" type="pres">
      <dgm:prSet presAssocID="{78F11AAE-0BD2-4D8C-BA6E-CD8D74CCD5AC}" presName="horzTwo" presStyleCnt="0"/>
      <dgm:spPr/>
      <dgm:t>
        <a:bodyPr/>
        <a:lstStyle/>
        <a:p>
          <a:endParaRPr lang="ru-RU"/>
        </a:p>
      </dgm:t>
    </dgm:pt>
    <dgm:pt modelId="{83B9A82B-4165-4CAD-8639-AEF4EECEEBA2}" type="pres">
      <dgm:prSet presAssocID="{845A7507-DA9A-4D2C-B0C2-7509D493B2AE}" presName="vertThree" presStyleCnt="0"/>
      <dgm:spPr/>
      <dgm:t>
        <a:bodyPr/>
        <a:lstStyle/>
        <a:p>
          <a:endParaRPr lang="ru-RU"/>
        </a:p>
      </dgm:t>
    </dgm:pt>
    <dgm:pt modelId="{55F4E34E-3B84-4F47-BD08-EDD8B27DFBF5}" type="pres">
      <dgm:prSet presAssocID="{845A7507-DA9A-4D2C-B0C2-7509D493B2AE}" presName="txThree" presStyleLbl="node3" presStyleIdx="1" presStyleCnt="3" custScaleX="122309" custScaleY="150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86F40B-B962-4A88-A3EC-B7FB4C5041D5}" type="pres">
      <dgm:prSet presAssocID="{845A7507-DA9A-4D2C-B0C2-7509D493B2AE}" presName="horzThree" presStyleCnt="0"/>
      <dgm:spPr/>
      <dgm:t>
        <a:bodyPr/>
        <a:lstStyle/>
        <a:p>
          <a:endParaRPr lang="ru-RU"/>
        </a:p>
      </dgm:t>
    </dgm:pt>
    <dgm:pt modelId="{8BA65423-5F2C-404D-948A-E571F9FDC546}" type="pres">
      <dgm:prSet presAssocID="{990E85B7-3251-43C8-B0C3-0208AA27CD03}" presName="sibSpaceTwo" presStyleCnt="0"/>
      <dgm:spPr/>
      <dgm:t>
        <a:bodyPr/>
        <a:lstStyle/>
        <a:p>
          <a:endParaRPr lang="ru-RU"/>
        </a:p>
      </dgm:t>
    </dgm:pt>
    <dgm:pt modelId="{167FFC98-47B2-4211-8491-37F2C6580042}" type="pres">
      <dgm:prSet presAssocID="{2DB180DC-07C9-4829-88D0-0C9E953D6545}" presName="vertTwo" presStyleCnt="0"/>
      <dgm:spPr/>
      <dgm:t>
        <a:bodyPr/>
        <a:lstStyle/>
        <a:p>
          <a:endParaRPr lang="ru-RU"/>
        </a:p>
      </dgm:t>
    </dgm:pt>
    <dgm:pt modelId="{1C26FCBD-1392-40BF-8E01-004FD7CF4ECC}" type="pres">
      <dgm:prSet presAssocID="{2DB180DC-07C9-4829-88D0-0C9E953D6545}" presName="txTwo" presStyleLbl="node2" presStyleIdx="2" presStyleCnt="3" custScaleX="98545" custScaleY="81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53F257-976E-4051-9018-7981312AD1F2}" type="pres">
      <dgm:prSet presAssocID="{2DB180DC-07C9-4829-88D0-0C9E953D6545}" presName="parTransTwo" presStyleCnt="0"/>
      <dgm:spPr/>
      <dgm:t>
        <a:bodyPr/>
        <a:lstStyle/>
        <a:p>
          <a:endParaRPr lang="ru-RU"/>
        </a:p>
      </dgm:t>
    </dgm:pt>
    <dgm:pt modelId="{45B4BD6D-B8C8-4BBD-BFCA-D60E89EC9B3D}" type="pres">
      <dgm:prSet presAssocID="{2DB180DC-07C9-4829-88D0-0C9E953D6545}" presName="horzTwo" presStyleCnt="0"/>
      <dgm:spPr/>
      <dgm:t>
        <a:bodyPr/>
        <a:lstStyle/>
        <a:p>
          <a:endParaRPr lang="ru-RU"/>
        </a:p>
      </dgm:t>
    </dgm:pt>
    <dgm:pt modelId="{B84A72A9-7AD8-49EF-9D25-8C964A9E0B03}" type="pres">
      <dgm:prSet presAssocID="{5B6D0E23-F425-4862-9E9E-08DA1DBCE0B0}" presName="vertThree" presStyleCnt="0"/>
      <dgm:spPr/>
      <dgm:t>
        <a:bodyPr/>
        <a:lstStyle/>
        <a:p>
          <a:endParaRPr lang="ru-RU"/>
        </a:p>
      </dgm:t>
    </dgm:pt>
    <dgm:pt modelId="{3BB5EC87-55AB-4836-A2DB-6C8FA134875B}" type="pres">
      <dgm:prSet presAssocID="{5B6D0E23-F425-4862-9E9E-08DA1DBCE0B0}" presName="txThree" presStyleLbl="node3" presStyleIdx="2" presStyleCnt="3" custScaleX="145327" custScaleY="1533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F55B96-4201-4EB9-A6EA-D9ABC91B43B8}" type="pres">
      <dgm:prSet presAssocID="{5B6D0E23-F425-4862-9E9E-08DA1DBCE0B0}" presName="horzThree" presStyleCnt="0"/>
      <dgm:spPr/>
      <dgm:t>
        <a:bodyPr/>
        <a:lstStyle/>
        <a:p>
          <a:endParaRPr lang="ru-RU"/>
        </a:p>
      </dgm:t>
    </dgm:pt>
  </dgm:ptLst>
  <dgm:cxnLst>
    <dgm:cxn modelId="{EF6A8DB4-D07E-4379-8F1B-E9093BBFBAE3}" srcId="{2DB180DC-07C9-4829-88D0-0C9E953D6545}" destId="{5B6D0E23-F425-4862-9E9E-08DA1DBCE0B0}" srcOrd="0" destOrd="0" parTransId="{C40FB715-64D3-45ED-A109-0EC8A18DB70D}" sibTransId="{52B06D45-330C-46D1-BFFE-D0E681618C42}"/>
    <dgm:cxn modelId="{82B59EA2-68C6-4F0E-8477-52C580FF6A56}" type="presOf" srcId="{2155FC4C-6AF5-453D-9CA7-8F9F8A3BFC68}" destId="{CC1E50A1-9A61-4C38-A406-41CFB0347EA1}" srcOrd="0" destOrd="0" presId="urn:microsoft.com/office/officeart/2005/8/layout/hierarchy4"/>
    <dgm:cxn modelId="{9E34AB44-6C04-445F-A7B8-7441C379BADC}" type="presOf" srcId="{2DB180DC-07C9-4829-88D0-0C9E953D6545}" destId="{1C26FCBD-1392-40BF-8E01-004FD7CF4ECC}" srcOrd="0" destOrd="0" presId="urn:microsoft.com/office/officeart/2005/8/layout/hierarchy4"/>
    <dgm:cxn modelId="{3FFF2981-FBD5-42F2-9F67-7D9CEA778111}" srcId="{7513F04F-BD3A-4901-8E1B-62DCA08CE8E6}" destId="{78F11AAE-0BD2-4D8C-BA6E-CD8D74CCD5AC}" srcOrd="1" destOrd="0" parTransId="{1FD8BEBD-820D-458C-A5DF-7CF6F36B7872}" sibTransId="{990E85B7-3251-43C8-B0C3-0208AA27CD03}"/>
    <dgm:cxn modelId="{2DC4039D-4850-4C73-9644-364609D43491}" type="presOf" srcId="{845A7507-DA9A-4D2C-B0C2-7509D493B2AE}" destId="{55F4E34E-3B84-4F47-BD08-EDD8B27DFBF5}" srcOrd="0" destOrd="0" presId="urn:microsoft.com/office/officeart/2005/8/layout/hierarchy4"/>
    <dgm:cxn modelId="{0A06D3C4-313E-4959-8D0E-C216427AC59F}" srcId="{34415EC7-54EC-42DC-8CD1-25602C69D629}" destId="{F83074FA-3BA5-44D8-897B-6A21DEC2281D}" srcOrd="0" destOrd="0" parTransId="{1A433DFC-FA24-48C1-8A36-B59DA5ECCF2D}" sibTransId="{48C5C3C1-E282-4C8B-97F0-F90EB6E6988D}"/>
    <dgm:cxn modelId="{D1A714A2-EB2C-42CF-92CA-76592EC73F42}" srcId="{7513F04F-BD3A-4901-8E1B-62DCA08CE8E6}" destId="{2DB180DC-07C9-4829-88D0-0C9E953D6545}" srcOrd="2" destOrd="0" parTransId="{D73A7896-FB67-446E-9746-42CF7D4AFD88}" sibTransId="{324F7E2A-39B5-4BE5-B878-0F6351534DAB}"/>
    <dgm:cxn modelId="{4808326A-CEDD-4BB9-A131-1BB6CF4C7889}" type="presOf" srcId="{F83074FA-3BA5-44D8-897B-6A21DEC2281D}" destId="{E35D020F-E307-4D30-A40F-46D8D635B8AA}" srcOrd="0" destOrd="0" presId="urn:microsoft.com/office/officeart/2005/8/layout/hierarchy4"/>
    <dgm:cxn modelId="{41324966-D345-44B5-A23B-EDF3DF005001}" srcId="{7513F04F-BD3A-4901-8E1B-62DCA08CE8E6}" destId="{34415EC7-54EC-42DC-8CD1-25602C69D629}" srcOrd="0" destOrd="0" parTransId="{69CA8AA8-467B-4CE6-8F9A-8A9F9BD515C4}" sibTransId="{9E4C1471-6B5F-4955-A1B8-E1CB7ED0ABB1}"/>
    <dgm:cxn modelId="{3C7FBB9D-DB2D-4320-AE4D-50A016D03945}" type="presOf" srcId="{78F11AAE-0BD2-4D8C-BA6E-CD8D74CCD5AC}" destId="{FCB52C80-ADB1-4367-A4A7-75D33750AB15}" srcOrd="0" destOrd="0" presId="urn:microsoft.com/office/officeart/2005/8/layout/hierarchy4"/>
    <dgm:cxn modelId="{90B308B4-D790-4832-BE3F-D71698FDFEBD}" srcId="{78F11AAE-0BD2-4D8C-BA6E-CD8D74CCD5AC}" destId="{845A7507-DA9A-4D2C-B0C2-7509D493B2AE}" srcOrd="0" destOrd="0" parTransId="{600FE03B-D07E-47E7-851C-397EB4EE46CA}" sibTransId="{D6D83A9E-6535-4FB1-A44F-0EE8DB9CE3FE}"/>
    <dgm:cxn modelId="{8F8F8965-569A-45C8-8B2E-897D814521EE}" srcId="{2155FC4C-6AF5-453D-9CA7-8F9F8A3BFC68}" destId="{7513F04F-BD3A-4901-8E1B-62DCA08CE8E6}" srcOrd="0" destOrd="0" parTransId="{C683763A-5E7B-4BA3-BBFF-09EDBBFEFA02}" sibTransId="{5C7E528D-56D4-40B8-B5F5-87E4BC4DA139}"/>
    <dgm:cxn modelId="{934C914A-5CDC-4776-9FB5-D66CB0DC24A8}" type="presOf" srcId="{34415EC7-54EC-42DC-8CD1-25602C69D629}" destId="{79DF9AAF-1E43-49C2-95FB-0130B6C701CF}" srcOrd="0" destOrd="0" presId="urn:microsoft.com/office/officeart/2005/8/layout/hierarchy4"/>
    <dgm:cxn modelId="{C3E3D24B-2119-40D4-AD43-21FAFF775E1F}" type="presOf" srcId="{7513F04F-BD3A-4901-8E1B-62DCA08CE8E6}" destId="{6F11B9D3-62F8-415C-94C7-D2518BD39B69}" srcOrd="0" destOrd="0" presId="urn:microsoft.com/office/officeart/2005/8/layout/hierarchy4"/>
    <dgm:cxn modelId="{43A86235-FE79-4479-A9EA-BD16CC6BB9EF}" type="presOf" srcId="{5B6D0E23-F425-4862-9E9E-08DA1DBCE0B0}" destId="{3BB5EC87-55AB-4836-A2DB-6C8FA134875B}" srcOrd="0" destOrd="0" presId="urn:microsoft.com/office/officeart/2005/8/layout/hierarchy4"/>
    <dgm:cxn modelId="{F62EAE8E-B4FA-432E-AC3F-1D2310E3AF12}" type="presParOf" srcId="{CC1E50A1-9A61-4C38-A406-41CFB0347EA1}" destId="{CF9177DD-4972-48E9-8399-0DA76571F6E8}" srcOrd="0" destOrd="0" presId="urn:microsoft.com/office/officeart/2005/8/layout/hierarchy4"/>
    <dgm:cxn modelId="{B5F7E90E-7C81-4E7B-A148-8DE6A6200DAC}" type="presParOf" srcId="{CF9177DD-4972-48E9-8399-0DA76571F6E8}" destId="{6F11B9D3-62F8-415C-94C7-D2518BD39B69}" srcOrd="0" destOrd="0" presId="urn:microsoft.com/office/officeart/2005/8/layout/hierarchy4"/>
    <dgm:cxn modelId="{6E8C1217-C5FD-4469-AACE-15828DBAFDCD}" type="presParOf" srcId="{CF9177DD-4972-48E9-8399-0DA76571F6E8}" destId="{46F5ED19-6A98-442B-9F50-FA819A6C4A73}" srcOrd="1" destOrd="0" presId="urn:microsoft.com/office/officeart/2005/8/layout/hierarchy4"/>
    <dgm:cxn modelId="{65FB16CD-2BF2-45D1-AFCC-E9017D9A74CB}" type="presParOf" srcId="{CF9177DD-4972-48E9-8399-0DA76571F6E8}" destId="{CD0C71A7-3A05-4761-8C63-57B5C9FD682E}" srcOrd="2" destOrd="0" presId="urn:microsoft.com/office/officeart/2005/8/layout/hierarchy4"/>
    <dgm:cxn modelId="{4FAAF4DB-AF80-4FDF-B372-DA5CE26C5336}" type="presParOf" srcId="{CD0C71A7-3A05-4761-8C63-57B5C9FD682E}" destId="{7F9704A1-BA46-42A0-B7CC-498A08084078}" srcOrd="0" destOrd="0" presId="urn:microsoft.com/office/officeart/2005/8/layout/hierarchy4"/>
    <dgm:cxn modelId="{5CCD5BC5-A050-44B2-981A-AE217646C129}" type="presParOf" srcId="{7F9704A1-BA46-42A0-B7CC-498A08084078}" destId="{79DF9AAF-1E43-49C2-95FB-0130B6C701CF}" srcOrd="0" destOrd="0" presId="urn:microsoft.com/office/officeart/2005/8/layout/hierarchy4"/>
    <dgm:cxn modelId="{785A794D-32A9-47B9-A548-2E4F2C3A4B35}" type="presParOf" srcId="{7F9704A1-BA46-42A0-B7CC-498A08084078}" destId="{CB7A2208-5A76-4479-B4F2-EBFD42362B86}" srcOrd="1" destOrd="0" presId="urn:microsoft.com/office/officeart/2005/8/layout/hierarchy4"/>
    <dgm:cxn modelId="{781A602D-D384-4C48-A162-2323C2CAEBBC}" type="presParOf" srcId="{7F9704A1-BA46-42A0-B7CC-498A08084078}" destId="{6C5A242C-2D71-4332-B805-F93F898414CE}" srcOrd="2" destOrd="0" presId="urn:microsoft.com/office/officeart/2005/8/layout/hierarchy4"/>
    <dgm:cxn modelId="{06801C90-1EFE-4B0F-89D2-195E0517C3C9}" type="presParOf" srcId="{6C5A242C-2D71-4332-B805-F93F898414CE}" destId="{B3B3322C-D33E-4AA6-814B-41628C278449}" srcOrd="0" destOrd="0" presId="urn:microsoft.com/office/officeart/2005/8/layout/hierarchy4"/>
    <dgm:cxn modelId="{371758B1-E3C5-4580-B697-4535176F1E2F}" type="presParOf" srcId="{B3B3322C-D33E-4AA6-814B-41628C278449}" destId="{E35D020F-E307-4D30-A40F-46D8D635B8AA}" srcOrd="0" destOrd="0" presId="urn:microsoft.com/office/officeart/2005/8/layout/hierarchy4"/>
    <dgm:cxn modelId="{15590899-6CF4-4F55-AD66-36C96DA92674}" type="presParOf" srcId="{B3B3322C-D33E-4AA6-814B-41628C278449}" destId="{D2DE1150-F492-4DE1-999A-0C5D5CB7D035}" srcOrd="1" destOrd="0" presId="urn:microsoft.com/office/officeart/2005/8/layout/hierarchy4"/>
    <dgm:cxn modelId="{04174B4B-2A72-46C0-9020-0FAF1D4432CF}" type="presParOf" srcId="{CD0C71A7-3A05-4761-8C63-57B5C9FD682E}" destId="{94B4C916-089F-4809-A9EB-BF7CCB028419}" srcOrd="1" destOrd="0" presId="urn:microsoft.com/office/officeart/2005/8/layout/hierarchy4"/>
    <dgm:cxn modelId="{588B2ACB-A240-419D-B89E-8B2FF83AE009}" type="presParOf" srcId="{CD0C71A7-3A05-4761-8C63-57B5C9FD682E}" destId="{97A40D7D-3B5A-41D7-B292-FBA3C0B74C77}" srcOrd="2" destOrd="0" presId="urn:microsoft.com/office/officeart/2005/8/layout/hierarchy4"/>
    <dgm:cxn modelId="{8071EBD6-05A5-4CD3-B730-8632DF968255}" type="presParOf" srcId="{97A40D7D-3B5A-41D7-B292-FBA3C0B74C77}" destId="{FCB52C80-ADB1-4367-A4A7-75D33750AB15}" srcOrd="0" destOrd="0" presId="urn:microsoft.com/office/officeart/2005/8/layout/hierarchy4"/>
    <dgm:cxn modelId="{CB336271-9869-44CE-94E2-3391C0FF7B7E}" type="presParOf" srcId="{97A40D7D-3B5A-41D7-B292-FBA3C0B74C77}" destId="{37BCED64-6BF1-4A44-B5A3-63579350C0F4}" srcOrd="1" destOrd="0" presId="urn:microsoft.com/office/officeart/2005/8/layout/hierarchy4"/>
    <dgm:cxn modelId="{A30A0730-77A4-4EBD-8B1F-26401CEE3533}" type="presParOf" srcId="{97A40D7D-3B5A-41D7-B292-FBA3C0B74C77}" destId="{D074D912-1D67-4804-B55B-74405FD653E0}" srcOrd="2" destOrd="0" presId="urn:microsoft.com/office/officeart/2005/8/layout/hierarchy4"/>
    <dgm:cxn modelId="{BE8334C4-DC5A-432D-8B95-99E96349E4C9}" type="presParOf" srcId="{D074D912-1D67-4804-B55B-74405FD653E0}" destId="{83B9A82B-4165-4CAD-8639-AEF4EECEEBA2}" srcOrd="0" destOrd="0" presId="urn:microsoft.com/office/officeart/2005/8/layout/hierarchy4"/>
    <dgm:cxn modelId="{33D48DD3-E644-4AD2-8E4B-E27EE438F37D}" type="presParOf" srcId="{83B9A82B-4165-4CAD-8639-AEF4EECEEBA2}" destId="{55F4E34E-3B84-4F47-BD08-EDD8B27DFBF5}" srcOrd="0" destOrd="0" presId="urn:microsoft.com/office/officeart/2005/8/layout/hierarchy4"/>
    <dgm:cxn modelId="{62687443-110A-4DF5-832A-CE1109DFA3BE}" type="presParOf" srcId="{83B9A82B-4165-4CAD-8639-AEF4EECEEBA2}" destId="{C986F40B-B962-4A88-A3EC-B7FB4C5041D5}" srcOrd="1" destOrd="0" presId="urn:microsoft.com/office/officeart/2005/8/layout/hierarchy4"/>
    <dgm:cxn modelId="{837A1F2F-4C62-4D49-95B8-E483A645FFAB}" type="presParOf" srcId="{CD0C71A7-3A05-4761-8C63-57B5C9FD682E}" destId="{8BA65423-5F2C-404D-948A-E571F9FDC546}" srcOrd="3" destOrd="0" presId="urn:microsoft.com/office/officeart/2005/8/layout/hierarchy4"/>
    <dgm:cxn modelId="{78571CAB-2C08-48D1-9BB1-8C0B016B67DC}" type="presParOf" srcId="{CD0C71A7-3A05-4761-8C63-57B5C9FD682E}" destId="{167FFC98-47B2-4211-8491-37F2C6580042}" srcOrd="4" destOrd="0" presId="urn:microsoft.com/office/officeart/2005/8/layout/hierarchy4"/>
    <dgm:cxn modelId="{EED0E155-CE2E-4614-9BCA-181A6D3C7171}" type="presParOf" srcId="{167FFC98-47B2-4211-8491-37F2C6580042}" destId="{1C26FCBD-1392-40BF-8E01-004FD7CF4ECC}" srcOrd="0" destOrd="0" presId="urn:microsoft.com/office/officeart/2005/8/layout/hierarchy4"/>
    <dgm:cxn modelId="{E2A49DD1-46B1-4682-9366-BB96EEF4904A}" type="presParOf" srcId="{167FFC98-47B2-4211-8491-37F2C6580042}" destId="{B753F257-976E-4051-9018-7981312AD1F2}" srcOrd="1" destOrd="0" presId="urn:microsoft.com/office/officeart/2005/8/layout/hierarchy4"/>
    <dgm:cxn modelId="{BF776855-6D5F-462E-BA28-58E12A67AA6D}" type="presParOf" srcId="{167FFC98-47B2-4211-8491-37F2C6580042}" destId="{45B4BD6D-B8C8-4BBD-BFCA-D60E89EC9B3D}" srcOrd="2" destOrd="0" presId="urn:microsoft.com/office/officeart/2005/8/layout/hierarchy4"/>
    <dgm:cxn modelId="{354F8B0C-93E7-4CED-9BAA-DB6CA160C66E}" type="presParOf" srcId="{45B4BD6D-B8C8-4BBD-BFCA-D60E89EC9B3D}" destId="{B84A72A9-7AD8-49EF-9D25-8C964A9E0B03}" srcOrd="0" destOrd="0" presId="urn:microsoft.com/office/officeart/2005/8/layout/hierarchy4"/>
    <dgm:cxn modelId="{A2C011DC-CB9A-459E-8111-FE31A46D3E53}" type="presParOf" srcId="{B84A72A9-7AD8-49EF-9D25-8C964A9E0B03}" destId="{3BB5EC87-55AB-4836-A2DB-6C8FA134875B}" srcOrd="0" destOrd="0" presId="urn:microsoft.com/office/officeart/2005/8/layout/hierarchy4"/>
    <dgm:cxn modelId="{EA6A6529-DEFA-4433-902E-48DD02130290}" type="presParOf" srcId="{B84A72A9-7AD8-49EF-9D25-8C964A9E0B03}" destId="{CEF55B96-4201-4EB9-A6EA-D9ABC91B43B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55FC4C-6AF5-453D-9CA7-8F9F8A3BFC68}" type="doc">
      <dgm:prSet loTypeId="urn:microsoft.com/office/officeart/2005/8/layout/hierarchy4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7513F04F-BD3A-4901-8E1B-62DCA08CE8E6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u="sng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Инфраструктура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578 ОУ, 142196 обучающийся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(550 муниципальных, 17 государственных, 3 ведомственных, 6 частных, 73 филиала</a:t>
          </a:r>
          <a:endParaRPr lang="ru-RU" sz="1600" b="1" u="sng" dirty="0">
            <a:solidFill>
              <a:schemeClr val="tx1"/>
            </a:solidFill>
            <a:latin typeface="+mn-lt"/>
          </a:endParaRPr>
        </a:p>
      </dgm:t>
    </dgm:pt>
    <dgm:pt modelId="{C683763A-5E7B-4BA3-BBFF-09EDBBFEFA02}" type="parTrans" cxnId="{8F8F8965-569A-45C8-8B2E-897D814521EE}">
      <dgm:prSet/>
      <dgm:spPr/>
      <dgm:t>
        <a:bodyPr/>
        <a:lstStyle/>
        <a:p>
          <a:pPr>
            <a:spcBef>
              <a:spcPts val="0"/>
            </a:spcBef>
          </a:pPr>
          <a:endParaRPr lang="ru-RU" sz="1600">
            <a:solidFill>
              <a:schemeClr val="tx1"/>
            </a:solidFill>
            <a:latin typeface="+mn-lt"/>
          </a:endParaRPr>
        </a:p>
      </dgm:t>
    </dgm:pt>
    <dgm:pt modelId="{5C7E528D-56D4-40B8-B5F5-87E4BC4DA139}" type="sibTrans" cxnId="{8F8F8965-569A-45C8-8B2E-897D814521EE}">
      <dgm:prSet/>
      <dgm:spPr/>
      <dgm:t>
        <a:bodyPr/>
        <a:lstStyle/>
        <a:p>
          <a:pPr>
            <a:spcBef>
              <a:spcPts val="0"/>
            </a:spcBef>
          </a:pPr>
          <a:endParaRPr lang="ru-RU" sz="1600">
            <a:solidFill>
              <a:schemeClr val="tx1"/>
            </a:solidFill>
            <a:latin typeface="+mn-lt"/>
          </a:endParaRPr>
        </a:p>
      </dgm:t>
    </dgm:pt>
    <dgm:pt modelId="{34415EC7-54EC-42DC-8CD1-25602C69D629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u="sng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Актуальная потребность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 строительстве зданий </a:t>
          </a:r>
          <a:r>
            <a:rPr lang="ru-RU" sz="16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общеобразовательных организаций – более 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70 объектов</a:t>
          </a:r>
          <a:r>
            <a:rPr lang="ru-RU" sz="16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(</a:t>
          </a: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20 000 мест)</a:t>
          </a:r>
          <a:endParaRPr lang="ru-RU" sz="1600" dirty="0">
            <a:solidFill>
              <a:schemeClr val="tx1"/>
            </a:solidFill>
            <a:latin typeface="+mn-lt"/>
          </a:endParaRPr>
        </a:p>
      </dgm:t>
    </dgm:pt>
    <dgm:pt modelId="{69CA8AA8-467B-4CE6-8F9A-8A9F9BD515C4}" type="parTrans" cxnId="{41324966-D345-44B5-A23B-EDF3DF005001}">
      <dgm:prSet/>
      <dgm:spPr/>
      <dgm:t>
        <a:bodyPr/>
        <a:lstStyle/>
        <a:p>
          <a:pPr>
            <a:spcBef>
              <a:spcPts val="0"/>
            </a:spcBef>
          </a:pPr>
          <a:endParaRPr lang="ru-RU" sz="1600">
            <a:solidFill>
              <a:schemeClr val="tx1"/>
            </a:solidFill>
            <a:latin typeface="+mn-lt"/>
          </a:endParaRPr>
        </a:p>
      </dgm:t>
    </dgm:pt>
    <dgm:pt modelId="{9E4C1471-6B5F-4955-A1B8-E1CB7ED0ABB1}" type="sibTrans" cxnId="{41324966-D345-44B5-A23B-EDF3DF005001}">
      <dgm:prSet/>
      <dgm:spPr/>
      <dgm:t>
        <a:bodyPr/>
        <a:lstStyle/>
        <a:p>
          <a:pPr>
            <a:spcBef>
              <a:spcPts val="0"/>
            </a:spcBef>
          </a:pPr>
          <a:endParaRPr lang="ru-RU" sz="1600">
            <a:solidFill>
              <a:schemeClr val="tx1"/>
            </a:solidFill>
            <a:latin typeface="+mn-lt"/>
          </a:endParaRPr>
        </a:p>
      </dgm:t>
    </dgm:pt>
    <dgm:pt modelId="{78F11AAE-0BD2-4D8C-BA6E-CD8D74CCD5A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155 школ </a:t>
          </a:r>
          <a:r>
            <a:rPr lang="ru-RU" sz="16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нуждаются в проведении капитального ремонта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здания </a:t>
          </a: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27 школ </a:t>
          </a:r>
          <a:r>
            <a:rPr lang="ru-RU" sz="16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находятся в предаварийном состоянии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86 общеобразовательных </a:t>
          </a:r>
          <a:r>
            <a:rPr lang="ru-RU" sz="16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организаций расположены в деревянных зданиях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17 школ </a:t>
          </a:r>
          <a:r>
            <a:rPr lang="ru-RU" sz="16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имеют возраст свыше 100 лет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195 школ </a:t>
          </a:r>
          <a:r>
            <a:rPr lang="ru-RU" sz="16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располагаются в приспособленных зданиях</a:t>
          </a:r>
          <a:endParaRPr lang="ru-RU" sz="1600" dirty="0">
            <a:solidFill>
              <a:schemeClr val="tx1"/>
            </a:solidFill>
            <a:latin typeface="+mn-lt"/>
          </a:endParaRPr>
        </a:p>
      </dgm:t>
    </dgm:pt>
    <dgm:pt modelId="{1FD8BEBD-820D-458C-A5DF-7CF6F36B7872}" type="parTrans" cxnId="{3FFF2981-FBD5-42F2-9F67-7D9CEA778111}">
      <dgm:prSet/>
      <dgm:spPr/>
      <dgm:t>
        <a:bodyPr/>
        <a:lstStyle/>
        <a:p>
          <a:pPr>
            <a:spcBef>
              <a:spcPts val="0"/>
            </a:spcBef>
          </a:pPr>
          <a:endParaRPr lang="ru-RU" sz="1600">
            <a:solidFill>
              <a:schemeClr val="tx1"/>
            </a:solidFill>
            <a:latin typeface="+mn-lt"/>
          </a:endParaRPr>
        </a:p>
      </dgm:t>
    </dgm:pt>
    <dgm:pt modelId="{990E85B7-3251-43C8-B0C3-0208AA27CD03}" type="sibTrans" cxnId="{3FFF2981-FBD5-42F2-9F67-7D9CEA778111}">
      <dgm:prSet/>
      <dgm:spPr/>
      <dgm:t>
        <a:bodyPr/>
        <a:lstStyle/>
        <a:p>
          <a:pPr>
            <a:spcBef>
              <a:spcPts val="0"/>
            </a:spcBef>
          </a:pPr>
          <a:endParaRPr lang="ru-RU" sz="1600">
            <a:solidFill>
              <a:schemeClr val="tx1"/>
            </a:solidFill>
            <a:latin typeface="+mn-lt"/>
          </a:endParaRPr>
        </a:p>
      </dgm:t>
    </dgm:pt>
    <dgm:pt modelId="{845A7507-DA9A-4D2C-B0C2-7509D493B2AE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u="sng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Односменное обучение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381 школа (66 %): 358 муниципальных, 17 краевых, 6 частных школ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 5 муниципальных районах: </a:t>
          </a:r>
          <a:r>
            <a:rPr lang="ru-RU" sz="16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«</a:t>
          </a:r>
          <a:r>
            <a:rPr lang="ru-RU" sz="16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Акшинский</a:t>
          </a:r>
          <a:r>
            <a:rPr lang="ru-RU" sz="16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район», «</a:t>
          </a:r>
          <a:r>
            <a:rPr lang="ru-RU" sz="16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Каларский</a:t>
          </a:r>
          <a:r>
            <a:rPr lang="ru-RU" sz="16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район», Красночикойский район», «</a:t>
          </a:r>
          <a:r>
            <a:rPr lang="ru-RU" sz="16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Тунгиро-Олёкминский</a:t>
          </a:r>
          <a:r>
            <a:rPr lang="ru-RU" sz="16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район», «Шелопугинский район»</a:t>
          </a:r>
          <a:endParaRPr lang="ru-RU" sz="1600" dirty="0">
            <a:solidFill>
              <a:schemeClr val="tx1"/>
            </a:solidFill>
            <a:latin typeface="+mn-lt"/>
          </a:endParaRPr>
        </a:p>
      </dgm:t>
    </dgm:pt>
    <dgm:pt modelId="{600FE03B-D07E-47E7-851C-397EB4EE46CA}" type="parTrans" cxnId="{90B308B4-D790-4832-BE3F-D71698FDFEBD}">
      <dgm:prSet/>
      <dgm:spPr/>
      <dgm:t>
        <a:bodyPr/>
        <a:lstStyle/>
        <a:p>
          <a:pPr>
            <a:spcBef>
              <a:spcPts val="0"/>
            </a:spcBef>
          </a:pPr>
          <a:endParaRPr lang="ru-RU" sz="1600">
            <a:latin typeface="+mn-lt"/>
          </a:endParaRPr>
        </a:p>
      </dgm:t>
    </dgm:pt>
    <dgm:pt modelId="{D6D83A9E-6535-4FB1-A44F-0EE8DB9CE3FE}" type="sibTrans" cxnId="{90B308B4-D790-4832-BE3F-D71698FDFEBD}">
      <dgm:prSet/>
      <dgm:spPr/>
      <dgm:t>
        <a:bodyPr/>
        <a:lstStyle/>
        <a:p>
          <a:pPr>
            <a:spcBef>
              <a:spcPts val="0"/>
            </a:spcBef>
          </a:pPr>
          <a:endParaRPr lang="ru-RU" sz="1600">
            <a:latin typeface="+mn-lt"/>
          </a:endParaRPr>
        </a:p>
      </dgm:t>
    </dgm:pt>
    <dgm:pt modelId="{CC1E50A1-9A61-4C38-A406-41CFB0347EA1}" type="pres">
      <dgm:prSet presAssocID="{2155FC4C-6AF5-453D-9CA7-8F9F8A3BFC6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9177DD-4972-48E9-8399-0DA76571F6E8}" type="pres">
      <dgm:prSet presAssocID="{7513F04F-BD3A-4901-8E1B-62DCA08CE8E6}" presName="vertOne" presStyleCnt="0"/>
      <dgm:spPr/>
    </dgm:pt>
    <dgm:pt modelId="{6F11B9D3-62F8-415C-94C7-D2518BD39B69}" type="pres">
      <dgm:prSet presAssocID="{7513F04F-BD3A-4901-8E1B-62DCA08CE8E6}" presName="txOne" presStyleLbl="node0" presStyleIdx="0" presStyleCnt="1" custScaleY="38150" custLinFactNeighborY="-280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F5ED19-6A98-442B-9F50-FA819A6C4A73}" type="pres">
      <dgm:prSet presAssocID="{7513F04F-BD3A-4901-8E1B-62DCA08CE8E6}" presName="parTransOne" presStyleCnt="0"/>
      <dgm:spPr/>
    </dgm:pt>
    <dgm:pt modelId="{CD0C71A7-3A05-4761-8C63-57B5C9FD682E}" type="pres">
      <dgm:prSet presAssocID="{7513F04F-BD3A-4901-8E1B-62DCA08CE8E6}" presName="horzOne" presStyleCnt="0"/>
      <dgm:spPr/>
    </dgm:pt>
    <dgm:pt modelId="{7F9704A1-BA46-42A0-B7CC-498A08084078}" type="pres">
      <dgm:prSet presAssocID="{34415EC7-54EC-42DC-8CD1-25602C69D629}" presName="vertTwo" presStyleCnt="0"/>
      <dgm:spPr/>
    </dgm:pt>
    <dgm:pt modelId="{79DF9AAF-1E43-49C2-95FB-0130B6C701CF}" type="pres">
      <dgm:prSet presAssocID="{34415EC7-54EC-42DC-8CD1-25602C69D629}" presName="txTwo" presStyleLbl="node2" presStyleIdx="0" presStyleCnt="2" custScaleY="83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5A242C-2D71-4332-B805-F93F898414CE}" type="pres">
      <dgm:prSet presAssocID="{34415EC7-54EC-42DC-8CD1-25602C69D629}" presName="horzTwo" presStyleCnt="0"/>
      <dgm:spPr/>
    </dgm:pt>
    <dgm:pt modelId="{94B4C916-089F-4809-A9EB-BF7CCB028419}" type="pres">
      <dgm:prSet presAssocID="{9E4C1471-6B5F-4955-A1B8-E1CB7ED0ABB1}" presName="sibSpaceTwo" presStyleCnt="0"/>
      <dgm:spPr/>
    </dgm:pt>
    <dgm:pt modelId="{97A40D7D-3B5A-41D7-B292-FBA3C0B74C77}" type="pres">
      <dgm:prSet presAssocID="{78F11AAE-0BD2-4D8C-BA6E-CD8D74CCD5AC}" presName="vertTwo" presStyleCnt="0"/>
      <dgm:spPr/>
    </dgm:pt>
    <dgm:pt modelId="{FCB52C80-ADB1-4367-A4A7-75D33750AB15}" type="pres">
      <dgm:prSet presAssocID="{78F11AAE-0BD2-4D8C-BA6E-CD8D74CCD5AC}" presName="txTwo" presStyleLbl="node2" presStyleIdx="1" presStyleCnt="2" custScaleY="101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BCED64-6BF1-4A44-B5A3-63579350C0F4}" type="pres">
      <dgm:prSet presAssocID="{78F11AAE-0BD2-4D8C-BA6E-CD8D74CCD5AC}" presName="parTransTwo" presStyleCnt="0"/>
      <dgm:spPr/>
    </dgm:pt>
    <dgm:pt modelId="{D074D912-1D67-4804-B55B-74405FD653E0}" type="pres">
      <dgm:prSet presAssocID="{78F11AAE-0BD2-4D8C-BA6E-CD8D74CCD5AC}" presName="horzTwo" presStyleCnt="0"/>
      <dgm:spPr/>
    </dgm:pt>
    <dgm:pt modelId="{83B9A82B-4165-4CAD-8639-AEF4EECEEBA2}" type="pres">
      <dgm:prSet presAssocID="{845A7507-DA9A-4D2C-B0C2-7509D493B2AE}" presName="vertThree" presStyleCnt="0"/>
      <dgm:spPr/>
    </dgm:pt>
    <dgm:pt modelId="{55F4E34E-3B84-4F47-BD08-EDD8B27DFBF5}" type="pres">
      <dgm:prSet presAssocID="{845A7507-DA9A-4D2C-B0C2-7509D493B2AE}" presName="txThree" presStyleLbl="node3" presStyleIdx="0" presStyleCnt="1" custScaleY="94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86F40B-B962-4A88-A3EC-B7FB4C5041D5}" type="pres">
      <dgm:prSet presAssocID="{845A7507-DA9A-4D2C-B0C2-7509D493B2AE}" presName="horzThree" presStyleCnt="0"/>
      <dgm:spPr/>
    </dgm:pt>
  </dgm:ptLst>
  <dgm:cxnLst>
    <dgm:cxn modelId="{3FFF2981-FBD5-42F2-9F67-7D9CEA778111}" srcId="{7513F04F-BD3A-4901-8E1B-62DCA08CE8E6}" destId="{78F11AAE-0BD2-4D8C-BA6E-CD8D74CCD5AC}" srcOrd="1" destOrd="0" parTransId="{1FD8BEBD-820D-458C-A5DF-7CF6F36B7872}" sibTransId="{990E85B7-3251-43C8-B0C3-0208AA27CD03}"/>
    <dgm:cxn modelId="{A5817364-2C0E-493A-90E4-E9DAB30257F2}" type="presOf" srcId="{78F11AAE-0BD2-4D8C-BA6E-CD8D74CCD5AC}" destId="{FCB52C80-ADB1-4367-A4A7-75D33750AB15}" srcOrd="0" destOrd="0" presId="urn:microsoft.com/office/officeart/2005/8/layout/hierarchy4"/>
    <dgm:cxn modelId="{7A738A53-7B70-4969-AA89-EC49D880E1C3}" type="presOf" srcId="{34415EC7-54EC-42DC-8CD1-25602C69D629}" destId="{79DF9AAF-1E43-49C2-95FB-0130B6C701CF}" srcOrd="0" destOrd="0" presId="urn:microsoft.com/office/officeart/2005/8/layout/hierarchy4"/>
    <dgm:cxn modelId="{41324966-D345-44B5-A23B-EDF3DF005001}" srcId="{7513F04F-BD3A-4901-8E1B-62DCA08CE8E6}" destId="{34415EC7-54EC-42DC-8CD1-25602C69D629}" srcOrd="0" destOrd="0" parTransId="{69CA8AA8-467B-4CE6-8F9A-8A9F9BD515C4}" sibTransId="{9E4C1471-6B5F-4955-A1B8-E1CB7ED0ABB1}"/>
    <dgm:cxn modelId="{6BACED16-B73E-4791-BAE1-78DBE9381A60}" type="presOf" srcId="{2155FC4C-6AF5-453D-9CA7-8F9F8A3BFC68}" destId="{CC1E50A1-9A61-4C38-A406-41CFB0347EA1}" srcOrd="0" destOrd="0" presId="urn:microsoft.com/office/officeart/2005/8/layout/hierarchy4"/>
    <dgm:cxn modelId="{90B308B4-D790-4832-BE3F-D71698FDFEBD}" srcId="{78F11AAE-0BD2-4D8C-BA6E-CD8D74CCD5AC}" destId="{845A7507-DA9A-4D2C-B0C2-7509D493B2AE}" srcOrd="0" destOrd="0" parTransId="{600FE03B-D07E-47E7-851C-397EB4EE46CA}" sibTransId="{D6D83A9E-6535-4FB1-A44F-0EE8DB9CE3FE}"/>
    <dgm:cxn modelId="{8F8F8965-569A-45C8-8B2E-897D814521EE}" srcId="{2155FC4C-6AF5-453D-9CA7-8F9F8A3BFC68}" destId="{7513F04F-BD3A-4901-8E1B-62DCA08CE8E6}" srcOrd="0" destOrd="0" parTransId="{C683763A-5E7B-4BA3-BBFF-09EDBBFEFA02}" sibTransId="{5C7E528D-56D4-40B8-B5F5-87E4BC4DA139}"/>
    <dgm:cxn modelId="{AC577483-6B5E-43B0-898E-54635126E5F5}" type="presOf" srcId="{845A7507-DA9A-4D2C-B0C2-7509D493B2AE}" destId="{55F4E34E-3B84-4F47-BD08-EDD8B27DFBF5}" srcOrd="0" destOrd="0" presId="urn:microsoft.com/office/officeart/2005/8/layout/hierarchy4"/>
    <dgm:cxn modelId="{C61E895F-4DDD-4CC9-A813-25ECD43BF6BB}" type="presOf" srcId="{7513F04F-BD3A-4901-8E1B-62DCA08CE8E6}" destId="{6F11B9D3-62F8-415C-94C7-D2518BD39B69}" srcOrd="0" destOrd="0" presId="urn:microsoft.com/office/officeart/2005/8/layout/hierarchy4"/>
    <dgm:cxn modelId="{5DD86FC1-BABB-4428-BDEF-D3D5B43A683C}" type="presParOf" srcId="{CC1E50A1-9A61-4C38-A406-41CFB0347EA1}" destId="{CF9177DD-4972-48E9-8399-0DA76571F6E8}" srcOrd="0" destOrd="0" presId="urn:microsoft.com/office/officeart/2005/8/layout/hierarchy4"/>
    <dgm:cxn modelId="{F57F7926-CBDE-4F8F-AA06-2E7412A4D1C6}" type="presParOf" srcId="{CF9177DD-4972-48E9-8399-0DA76571F6E8}" destId="{6F11B9D3-62F8-415C-94C7-D2518BD39B69}" srcOrd="0" destOrd="0" presId="urn:microsoft.com/office/officeart/2005/8/layout/hierarchy4"/>
    <dgm:cxn modelId="{177EC9B3-F4A5-4453-A42A-F9A2AC936249}" type="presParOf" srcId="{CF9177DD-4972-48E9-8399-0DA76571F6E8}" destId="{46F5ED19-6A98-442B-9F50-FA819A6C4A73}" srcOrd="1" destOrd="0" presId="urn:microsoft.com/office/officeart/2005/8/layout/hierarchy4"/>
    <dgm:cxn modelId="{56425AD6-AEDA-4F09-B703-DE20DC521959}" type="presParOf" srcId="{CF9177DD-4972-48E9-8399-0DA76571F6E8}" destId="{CD0C71A7-3A05-4761-8C63-57B5C9FD682E}" srcOrd="2" destOrd="0" presId="urn:microsoft.com/office/officeart/2005/8/layout/hierarchy4"/>
    <dgm:cxn modelId="{30B22D51-1421-422F-8412-67D0B4C0192A}" type="presParOf" srcId="{CD0C71A7-3A05-4761-8C63-57B5C9FD682E}" destId="{7F9704A1-BA46-42A0-B7CC-498A08084078}" srcOrd="0" destOrd="0" presId="urn:microsoft.com/office/officeart/2005/8/layout/hierarchy4"/>
    <dgm:cxn modelId="{906123CE-625C-422D-B429-6BA00BF97180}" type="presParOf" srcId="{7F9704A1-BA46-42A0-B7CC-498A08084078}" destId="{79DF9AAF-1E43-49C2-95FB-0130B6C701CF}" srcOrd="0" destOrd="0" presId="urn:microsoft.com/office/officeart/2005/8/layout/hierarchy4"/>
    <dgm:cxn modelId="{36A89DA9-C688-4514-B86C-D30D578E3B5D}" type="presParOf" srcId="{7F9704A1-BA46-42A0-B7CC-498A08084078}" destId="{6C5A242C-2D71-4332-B805-F93F898414CE}" srcOrd="1" destOrd="0" presId="urn:microsoft.com/office/officeart/2005/8/layout/hierarchy4"/>
    <dgm:cxn modelId="{B93AE4B6-FD60-4ED4-BDB7-8CBDC4BF355E}" type="presParOf" srcId="{CD0C71A7-3A05-4761-8C63-57B5C9FD682E}" destId="{94B4C916-089F-4809-A9EB-BF7CCB028419}" srcOrd="1" destOrd="0" presId="urn:microsoft.com/office/officeart/2005/8/layout/hierarchy4"/>
    <dgm:cxn modelId="{A67EE3AD-894B-45B7-A6F1-6F009B54B301}" type="presParOf" srcId="{CD0C71A7-3A05-4761-8C63-57B5C9FD682E}" destId="{97A40D7D-3B5A-41D7-B292-FBA3C0B74C77}" srcOrd="2" destOrd="0" presId="urn:microsoft.com/office/officeart/2005/8/layout/hierarchy4"/>
    <dgm:cxn modelId="{46E62DC3-D873-43C0-8CF7-B34B50A6B0D6}" type="presParOf" srcId="{97A40D7D-3B5A-41D7-B292-FBA3C0B74C77}" destId="{FCB52C80-ADB1-4367-A4A7-75D33750AB15}" srcOrd="0" destOrd="0" presId="urn:microsoft.com/office/officeart/2005/8/layout/hierarchy4"/>
    <dgm:cxn modelId="{E4F09F37-C862-4D87-82BC-F55AC87ABF23}" type="presParOf" srcId="{97A40D7D-3B5A-41D7-B292-FBA3C0B74C77}" destId="{37BCED64-6BF1-4A44-B5A3-63579350C0F4}" srcOrd="1" destOrd="0" presId="urn:microsoft.com/office/officeart/2005/8/layout/hierarchy4"/>
    <dgm:cxn modelId="{2A235C4C-872E-4DB6-9661-13EAA269B219}" type="presParOf" srcId="{97A40D7D-3B5A-41D7-B292-FBA3C0B74C77}" destId="{D074D912-1D67-4804-B55B-74405FD653E0}" srcOrd="2" destOrd="0" presId="urn:microsoft.com/office/officeart/2005/8/layout/hierarchy4"/>
    <dgm:cxn modelId="{464D6561-B6F7-4904-BC51-F0FF7DD671D3}" type="presParOf" srcId="{D074D912-1D67-4804-B55B-74405FD653E0}" destId="{83B9A82B-4165-4CAD-8639-AEF4EECEEBA2}" srcOrd="0" destOrd="0" presId="urn:microsoft.com/office/officeart/2005/8/layout/hierarchy4"/>
    <dgm:cxn modelId="{9C7C1B39-F49C-4F90-AF6E-A9807E9D4FA1}" type="presParOf" srcId="{83B9A82B-4165-4CAD-8639-AEF4EECEEBA2}" destId="{55F4E34E-3B84-4F47-BD08-EDD8B27DFBF5}" srcOrd="0" destOrd="0" presId="urn:microsoft.com/office/officeart/2005/8/layout/hierarchy4"/>
    <dgm:cxn modelId="{0116B0E9-2120-4A56-AAFF-49A6124BAA34}" type="presParOf" srcId="{83B9A82B-4165-4CAD-8639-AEF4EECEEBA2}" destId="{C986F40B-B962-4A88-A3EC-B7FB4C5041D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7DBB33-3910-4904-9697-FFF965142B6C}" type="doc">
      <dgm:prSet loTypeId="urn:microsoft.com/office/officeart/2005/8/layout/default#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08150AB-8ADA-4BF7-AD79-2EC53ECFF69D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8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Математика – 11 116 чел.</a:t>
          </a:r>
        </a:p>
        <a:p>
          <a:pPr>
            <a:lnSpc>
              <a:spcPct val="100000"/>
            </a:lnSpc>
          </a:pPr>
          <a:r>
            <a:rPr lang="ru-RU" sz="18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Русский язык – 11 126 чел.</a:t>
          </a:r>
          <a:endParaRPr lang="ru-RU" sz="1800" b="1" dirty="0">
            <a:solidFill>
              <a:schemeClr val="tx1"/>
            </a:solidFill>
            <a:latin typeface="+mn-lt"/>
          </a:endParaRPr>
        </a:p>
      </dgm:t>
    </dgm:pt>
    <dgm:pt modelId="{73BC1E63-5A74-4405-8B36-563FA1336F61}" type="parTrans" cxnId="{9225F5EF-D885-48E0-8240-8BC8C92497DB}">
      <dgm:prSet/>
      <dgm:spPr/>
      <dgm:t>
        <a:bodyPr/>
        <a:lstStyle/>
        <a:p>
          <a:pPr>
            <a:lnSpc>
              <a:spcPct val="100000"/>
            </a:lnSpc>
          </a:pPr>
          <a:endParaRPr lang="ru-RU" sz="1800" b="0">
            <a:latin typeface="+mn-lt"/>
          </a:endParaRPr>
        </a:p>
      </dgm:t>
    </dgm:pt>
    <dgm:pt modelId="{7249D612-A4E7-4B25-B0BD-7BA1AB71BBD3}" type="sibTrans" cxnId="{9225F5EF-D885-48E0-8240-8BC8C92497DB}">
      <dgm:prSet/>
      <dgm:spPr/>
      <dgm:t>
        <a:bodyPr/>
        <a:lstStyle/>
        <a:p>
          <a:pPr>
            <a:lnSpc>
              <a:spcPct val="100000"/>
            </a:lnSpc>
          </a:pPr>
          <a:endParaRPr lang="ru-RU" sz="1800" b="0">
            <a:latin typeface="+mn-lt"/>
          </a:endParaRPr>
        </a:p>
      </dgm:t>
    </dgm:pt>
    <dgm:pt modelId="{484A9713-0605-465F-9A77-0E93D98AF7D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ГВЭ – 816 чел</a:t>
          </a:r>
          <a:endParaRPr lang="ru-RU" sz="1800" b="1" dirty="0">
            <a:solidFill>
              <a:schemeClr val="tx1"/>
            </a:solidFill>
            <a:latin typeface="+mn-lt"/>
          </a:endParaRPr>
        </a:p>
      </dgm:t>
    </dgm:pt>
    <dgm:pt modelId="{C6B7D295-242D-400F-BCBF-0E0520AAF9B9}" type="parTrans" cxnId="{B4B08341-19AE-4E69-8BC4-94EECC3BF606}">
      <dgm:prSet/>
      <dgm:spPr/>
      <dgm:t>
        <a:bodyPr/>
        <a:lstStyle/>
        <a:p>
          <a:pPr>
            <a:lnSpc>
              <a:spcPct val="100000"/>
            </a:lnSpc>
          </a:pPr>
          <a:endParaRPr lang="ru-RU" sz="1800" b="0">
            <a:latin typeface="+mn-lt"/>
          </a:endParaRPr>
        </a:p>
      </dgm:t>
    </dgm:pt>
    <dgm:pt modelId="{FFD2CAFA-CE13-4C7E-8044-EB6A1793C9E3}" type="sibTrans" cxnId="{B4B08341-19AE-4E69-8BC4-94EECC3BF606}">
      <dgm:prSet/>
      <dgm:spPr/>
      <dgm:t>
        <a:bodyPr/>
        <a:lstStyle/>
        <a:p>
          <a:pPr>
            <a:lnSpc>
              <a:spcPct val="100000"/>
            </a:lnSpc>
          </a:pPr>
          <a:endParaRPr lang="ru-RU" sz="1800" b="0">
            <a:latin typeface="+mn-lt"/>
          </a:endParaRPr>
        </a:p>
      </dgm:t>
    </dgm:pt>
    <dgm:pt modelId="{C0885728-9882-4A64-913E-6E400710D222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0" u="sng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Увеличение количества участников  </a:t>
          </a:r>
          <a:r>
            <a:rPr lang="ru-RU" sz="18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экзаменов по предметам по выбору  (в сравнении с 2015 годом):  </a:t>
          </a:r>
        </a:p>
        <a:p>
          <a:pPr>
            <a:lnSpc>
              <a:spcPct val="100000"/>
            </a:lnSpc>
          </a:pPr>
          <a:r>
            <a:rPr lang="ru-RU" sz="1800" b="1" dirty="0" smtClean="0">
              <a:ln/>
              <a:solidFill>
                <a:schemeClr val="tx1"/>
              </a:solidFill>
              <a:latin typeface="+mn-lt"/>
              <a:cs typeface="Times New Roman" pitchFamily="18" charset="0"/>
            </a:rPr>
            <a:t>Физика</a:t>
          </a:r>
          <a:r>
            <a:rPr lang="ru-RU" sz="18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– </a:t>
          </a:r>
          <a:r>
            <a:rPr lang="ru-RU" sz="1800" b="1" dirty="0" smtClean="0">
              <a:ln/>
              <a:solidFill>
                <a:schemeClr val="tx1"/>
              </a:solidFill>
              <a:latin typeface="+mn-lt"/>
              <a:cs typeface="Times New Roman" pitchFamily="18" charset="0"/>
            </a:rPr>
            <a:t>в 6,7 раз, </a:t>
          </a:r>
        </a:p>
        <a:p>
          <a:pPr>
            <a:lnSpc>
              <a:spcPct val="100000"/>
            </a:lnSpc>
          </a:pPr>
          <a:r>
            <a:rPr lang="ru-RU" sz="1800" b="1" dirty="0" smtClean="0">
              <a:ln/>
              <a:solidFill>
                <a:schemeClr val="tx1"/>
              </a:solidFill>
              <a:latin typeface="+mn-lt"/>
              <a:cs typeface="Times New Roman" pitchFamily="18" charset="0"/>
            </a:rPr>
            <a:t>Биология – в 14 раз, </a:t>
          </a:r>
        </a:p>
        <a:p>
          <a:pPr>
            <a:lnSpc>
              <a:spcPct val="100000"/>
            </a:lnSpc>
          </a:pPr>
          <a:r>
            <a:rPr lang="ru-RU" sz="1800" b="1" dirty="0" smtClean="0">
              <a:ln/>
              <a:solidFill>
                <a:schemeClr val="tx1"/>
              </a:solidFill>
              <a:latin typeface="+mn-lt"/>
              <a:cs typeface="Times New Roman" pitchFamily="18" charset="0"/>
            </a:rPr>
            <a:t>Химия – в 5,6 раз, </a:t>
          </a:r>
        </a:p>
        <a:p>
          <a:pPr>
            <a:lnSpc>
              <a:spcPct val="100000"/>
            </a:lnSpc>
          </a:pPr>
          <a:r>
            <a:rPr lang="ru-RU" sz="1800" b="1" dirty="0" smtClean="0">
              <a:ln/>
              <a:solidFill>
                <a:schemeClr val="tx1"/>
              </a:solidFill>
              <a:latin typeface="+mn-lt"/>
              <a:cs typeface="Times New Roman" pitchFamily="18" charset="0"/>
            </a:rPr>
            <a:t>География</a:t>
          </a:r>
          <a:r>
            <a:rPr lang="ru-RU" sz="18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1800" b="1" dirty="0" smtClean="0">
              <a:ln/>
              <a:solidFill>
                <a:schemeClr val="tx1"/>
              </a:solidFill>
              <a:latin typeface="+mn-lt"/>
              <a:cs typeface="Times New Roman" pitchFamily="18" charset="0"/>
            </a:rPr>
            <a:t>– в 30,4 раза, </a:t>
          </a:r>
        </a:p>
        <a:p>
          <a:pPr>
            <a:lnSpc>
              <a:spcPct val="100000"/>
            </a:lnSpc>
          </a:pPr>
          <a:r>
            <a:rPr lang="ru-RU" sz="1800" b="1" dirty="0" smtClean="0">
              <a:ln/>
              <a:solidFill>
                <a:schemeClr val="tx1"/>
              </a:solidFill>
              <a:latin typeface="+mn-lt"/>
              <a:cs typeface="Times New Roman" pitchFamily="18" charset="0"/>
            </a:rPr>
            <a:t>Обществознание – в 10 раз</a:t>
          </a:r>
          <a:endParaRPr lang="ru-RU" sz="1800" b="1" dirty="0">
            <a:solidFill>
              <a:schemeClr val="tx1"/>
            </a:solidFill>
            <a:latin typeface="+mn-lt"/>
          </a:endParaRPr>
        </a:p>
      </dgm:t>
    </dgm:pt>
    <dgm:pt modelId="{C520CB69-9879-49C0-97EA-9ACBD92D4B30}" type="parTrans" cxnId="{4A6EB66D-9996-4FC1-BFE7-857788324316}">
      <dgm:prSet/>
      <dgm:spPr/>
      <dgm:t>
        <a:bodyPr/>
        <a:lstStyle/>
        <a:p>
          <a:pPr>
            <a:lnSpc>
              <a:spcPct val="100000"/>
            </a:lnSpc>
          </a:pPr>
          <a:endParaRPr lang="ru-RU" sz="1800" b="0">
            <a:latin typeface="+mn-lt"/>
          </a:endParaRPr>
        </a:p>
      </dgm:t>
    </dgm:pt>
    <dgm:pt modelId="{A4FD0672-C3F4-44AD-95A3-00D5735C9B61}" type="sibTrans" cxnId="{4A6EB66D-9996-4FC1-BFE7-857788324316}">
      <dgm:prSet/>
      <dgm:spPr/>
      <dgm:t>
        <a:bodyPr/>
        <a:lstStyle/>
        <a:p>
          <a:pPr>
            <a:lnSpc>
              <a:spcPct val="100000"/>
            </a:lnSpc>
          </a:pPr>
          <a:endParaRPr lang="ru-RU" sz="1800" b="0">
            <a:latin typeface="+mn-lt"/>
          </a:endParaRPr>
        </a:p>
      </dgm:t>
    </dgm:pt>
    <dgm:pt modelId="{22EFCE4A-FCAC-4378-A117-A9DE24EC3308}" type="pres">
      <dgm:prSet presAssocID="{8E7DBB33-3910-4904-9697-FFF965142B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919D90-2496-4102-9194-8DE3DB92455A}" type="pres">
      <dgm:prSet presAssocID="{908150AB-8ADA-4BF7-AD79-2EC53ECFF69D}" presName="node" presStyleLbl="node1" presStyleIdx="0" presStyleCnt="3" custScaleX="242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BBA33-8944-4289-BA56-51BBD597C925}" type="pres">
      <dgm:prSet presAssocID="{7249D612-A4E7-4B25-B0BD-7BA1AB71BBD3}" presName="sibTrans" presStyleCnt="0"/>
      <dgm:spPr/>
      <dgm:t>
        <a:bodyPr/>
        <a:lstStyle/>
        <a:p>
          <a:endParaRPr lang="ru-RU"/>
        </a:p>
      </dgm:t>
    </dgm:pt>
    <dgm:pt modelId="{B5CB48B9-AB5F-40DB-8451-1623E2C8E91E}" type="pres">
      <dgm:prSet presAssocID="{484A9713-0605-465F-9A77-0E93D98AF7DC}" presName="node" presStyleLbl="node1" presStyleIdx="1" presStyleCnt="3" custScaleX="242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3E95F-41CA-4C8C-A2E7-37262A4C54BA}" type="pres">
      <dgm:prSet presAssocID="{FFD2CAFA-CE13-4C7E-8044-EB6A1793C9E3}" presName="sibTrans" presStyleCnt="0"/>
      <dgm:spPr/>
      <dgm:t>
        <a:bodyPr/>
        <a:lstStyle/>
        <a:p>
          <a:endParaRPr lang="ru-RU"/>
        </a:p>
      </dgm:t>
    </dgm:pt>
    <dgm:pt modelId="{BFD5B699-27F2-4CEB-AF3C-592980EC3D2F}" type="pres">
      <dgm:prSet presAssocID="{C0885728-9882-4A64-913E-6E400710D222}" presName="node" presStyleLbl="node1" presStyleIdx="2" presStyleCnt="3" custScaleX="242654" custScaleY="281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6EB66D-9996-4FC1-BFE7-857788324316}" srcId="{8E7DBB33-3910-4904-9697-FFF965142B6C}" destId="{C0885728-9882-4A64-913E-6E400710D222}" srcOrd="2" destOrd="0" parTransId="{C520CB69-9879-49C0-97EA-9ACBD92D4B30}" sibTransId="{A4FD0672-C3F4-44AD-95A3-00D5735C9B61}"/>
    <dgm:cxn modelId="{B4B08341-19AE-4E69-8BC4-94EECC3BF606}" srcId="{8E7DBB33-3910-4904-9697-FFF965142B6C}" destId="{484A9713-0605-465F-9A77-0E93D98AF7DC}" srcOrd="1" destOrd="0" parTransId="{C6B7D295-242D-400F-BCBF-0E0520AAF9B9}" sibTransId="{FFD2CAFA-CE13-4C7E-8044-EB6A1793C9E3}"/>
    <dgm:cxn modelId="{5D79233E-40A3-421B-881C-7C0B79AE5FEA}" type="presOf" srcId="{908150AB-8ADA-4BF7-AD79-2EC53ECFF69D}" destId="{01919D90-2496-4102-9194-8DE3DB92455A}" srcOrd="0" destOrd="0" presId="urn:microsoft.com/office/officeart/2005/8/layout/default#3"/>
    <dgm:cxn modelId="{9225F5EF-D885-48E0-8240-8BC8C92497DB}" srcId="{8E7DBB33-3910-4904-9697-FFF965142B6C}" destId="{908150AB-8ADA-4BF7-AD79-2EC53ECFF69D}" srcOrd="0" destOrd="0" parTransId="{73BC1E63-5A74-4405-8B36-563FA1336F61}" sibTransId="{7249D612-A4E7-4B25-B0BD-7BA1AB71BBD3}"/>
    <dgm:cxn modelId="{12CA448D-A0A2-449A-9BE7-CB21046031A2}" type="presOf" srcId="{8E7DBB33-3910-4904-9697-FFF965142B6C}" destId="{22EFCE4A-FCAC-4378-A117-A9DE24EC3308}" srcOrd="0" destOrd="0" presId="urn:microsoft.com/office/officeart/2005/8/layout/default#3"/>
    <dgm:cxn modelId="{F87300BF-3EB0-49F9-9848-A9248CABF6A0}" type="presOf" srcId="{484A9713-0605-465F-9A77-0E93D98AF7DC}" destId="{B5CB48B9-AB5F-40DB-8451-1623E2C8E91E}" srcOrd="0" destOrd="0" presId="urn:microsoft.com/office/officeart/2005/8/layout/default#3"/>
    <dgm:cxn modelId="{253B20E9-268F-44D4-9851-D737D873BD91}" type="presOf" srcId="{C0885728-9882-4A64-913E-6E400710D222}" destId="{BFD5B699-27F2-4CEB-AF3C-592980EC3D2F}" srcOrd="0" destOrd="0" presId="urn:microsoft.com/office/officeart/2005/8/layout/default#3"/>
    <dgm:cxn modelId="{53D00FEA-6820-48F1-BFFC-50CF4F61C8BE}" type="presParOf" srcId="{22EFCE4A-FCAC-4378-A117-A9DE24EC3308}" destId="{01919D90-2496-4102-9194-8DE3DB92455A}" srcOrd="0" destOrd="0" presId="urn:microsoft.com/office/officeart/2005/8/layout/default#3"/>
    <dgm:cxn modelId="{CBA6206B-62E2-4D3B-BD9B-8C318E733F99}" type="presParOf" srcId="{22EFCE4A-FCAC-4378-A117-A9DE24EC3308}" destId="{30FBBA33-8944-4289-BA56-51BBD597C925}" srcOrd="1" destOrd="0" presId="urn:microsoft.com/office/officeart/2005/8/layout/default#3"/>
    <dgm:cxn modelId="{5DD293BF-E52E-401D-A143-BA71DA44C4C5}" type="presParOf" srcId="{22EFCE4A-FCAC-4378-A117-A9DE24EC3308}" destId="{B5CB48B9-AB5F-40DB-8451-1623E2C8E91E}" srcOrd="2" destOrd="0" presId="urn:microsoft.com/office/officeart/2005/8/layout/default#3"/>
    <dgm:cxn modelId="{4FB43FA8-13BD-48E0-9E89-1C7F85CE7CE1}" type="presParOf" srcId="{22EFCE4A-FCAC-4378-A117-A9DE24EC3308}" destId="{C3A3E95F-41CA-4C8C-A2E7-37262A4C54BA}" srcOrd="3" destOrd="0" presId="urn:microsoft.com/office/officeart/2005/8/layout/default#3"/>
    <dgm:cxn modelId="{F5F438B4-F662-452F-91B4-ADDA17809F88}" type="presParOf" srcId="{22EFCE4A-FCAC-4378-A117-A9DE24EC3308}" destId="{BFD5B699-27F2-4CEB-AF3C-592980EC3D2F}" srcOrd="4" destOrd="0" presId="urn:microsoft.com/office/officeart/2005/8/layout/default#3"/>
  </dgm:cxnLst>
  <dgm:bg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979B2D-4DEF-4E79-B671-2401AB80F41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6700324-639C-45EB-B837-610DDE78A72F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chemeClr val="tx1"/>
              </a:solidFill>
              <a:effectLst/>
              <a:latin typeface="+mn-lt"/>
              <a:cs typeface="Arial" pitchFamily="34" charset="0"/>
            </a:rPr>
            <a:t>Развитие дуального образования, дистанционного и электронного обучения, в т.ч. для инвалидов и лиц с ограниченными возможностями здоровья </a:t>
          </a:r>
          <a:endParaRPr lang="ru-RU" sz="1800" b="0" dirty="0"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8ED7E413-D6E2-4DE2-A652-895382286B28}" type="parTrans" cxnId="{07A886B5-6D83-4F96-A053-B18E723E9EE3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+mn-lt"/>
          </a:endParaRPr>
        </a:p>
      </dgm:t>
    </dgm:pt>
    <dgm:pt modelId="{356A9574-C1F0-4B8D-B5ED-96FE6A996139}" type="sibTrans" cxnId="{07A886B5-6D83-4F96-A053-B18E723E9EE3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+mn-lt"/>
          </a:endParaRPr>
        </a:p>
      </dgm:t>
    </dgm:pt>
    <dgm:pt modelId="{6FD4FE16-4DA9-4E5F-A5F7-2668FEA266CB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800" b="0" dirty="0" smtClean="0">
              <a:solidFill>
                <a:schemeClr val="tx1"/>
              </a:solidFill>
              <a:effectLst/>
              <a:latin typeface="+mn-lt"/>
              <a:cs typeface="Arial" pitchFamily="34" charset="0"/>
            </a:rPr>
            <a:t>Внедрение и развитие движения </a:t>
          </a:r>
          <a:r>
            <a:rPr lang="en-US" sz="1800" b="0" dirty="0" smtClean="0">
              <a:solidFill>
                <a:schemeClr val="tx1"/>
              </a:solidFill>
              <a:effectLst/>
              <a:latin typeface="+mn-lt"/>
              <a:cs typeface="Arial" pitchFamily="34" charset="0"/>
            </a:rPr>
            <a:t>WorldSkills Russia</a:t>
          </a:r>
          <a:r>
            <a:rPr lang="ru-RU" sz="1800" b="0" dirty="0" smtClean="0">
              <a:solidFill>
                <a:schemeClr val="tx1"/>
              </a:solidFill>
              <a:effectLst/>
              <a:latin typeface="+mn-lt"/>
              <a:cs typeface="Arial" pitchFamily="34" charset="0"/>
            </a:rPr>
            <a:t> в Забайкальском крае </a:t>
          </a:r>
          <a:endParaRPr lang="ru-RU" sz="1800" b="0" dirty="0"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DC7450D8-419A-411A-A7AB-5A64EEE75A9F}" type="parTrans" cxnId="{B225E3A5-DC16-4F13-B183-5BBB873FDFF2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+mn-lt"/>
          </a:endParaRPr>
        </a:p>
      </dgm:t>
    </dgm:pt>
    <dgm:pt modelId="{C2EAAA99-C0CD-4927-8C4A-EA8CB19F7CED}" type="sibTrans" cxnId="{B225E3A5-DC16-4F13-B183-5BBB873FDFF2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+mn-lt"/>
          </a:endParaRPr>
        </a:p>
      </dgm:t>
    </dgm:pt>
    <dgm:pt modelId="{6D4E12A8-80D5-48DC-AA3A-86EC90DEAF29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800" b="0" dirty="0" smtClean="0">
              <a:solidFill>
                <a:schemeClr val="tx1"/>
              </a:solidFill>
              <a:effectLst/>
              <a:latin typeface="+mn-lt"/>
              <a:cs typeface="Arial" pitchFamily="34" charset="0"/>
            </a:rPr>
            <a:t>Совершенствование профессиональной ориентации обучающихся и реализация мероприятий, направленных на трудоустройство , в т.ч. инвалидов  и лиц с ограниченными возможностями здоровья</a:t>
          </a:r>
          <a:endParaRPr lang="ru-RU" sz="1800" b="0" dirty="0"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E6B68F9A-70FE-45BB-90EC-591652858917}" type="parTrans" cxnId="{A2F3FD7C-FF8E-471A-BA1F-C4A239006EDB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+mn-lt"/>
          </a:endParaRPr>
        </a:p>
      </dgm:t>
    </dgm:pt>
    <dgm:pt modelId="{32700267-B370-4367-8E0C-6DFEDDB52A97}" type="sibTrans" cxnId="{A2F3FD7C-FF8E-471A-BA1F-C4A239006EDB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+mn-lt"/>
          </a:endParaRPr>
        </a:p>
      </dgm:t>
    </dgm:pt>
    <dgm:pt modelId="{4699C7D0-9C83-497B-9FDC-9879896CFBEF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800" b="0" dirty="0" smtClean="0">
              <a:solidFill>
                <a:schemeClr val="tx1"/>
              </a:solidFill>
              <a:effectLst/>
              <a:latin typeface="+mn-lt"/>
              <a:cs typeface="Arial" pitchFamily="34" charset="0"/>
            </a:rPr>
            <a:t>Реализация  образовательных программ по наиболее востребованным, новым и перспективным профессиям и специальностям (ТОП-50) </a:t>
          </a:r>
          <a:endParaRPr lang="ru-RU" sz="1800" b="0" dirty="0">
            <a:solidFill>
              <a:schemeClr val="tx1"/>
            </a:solidFill>
            <a:effectLst/>
            <a:latin typeface="+mn-lt"/>
            <a:cs typeface="Arial" pitchFamily="34" charset="0"/>
          </a:endParaRPr>
        </a:p>
      </dgm:t>
    </dgm:pt>
    <dgm:pt modelId="{D0D48CE6-794C-4B95-B225-AAA4A7B01A66}" type="parTrans" cxnId="{7E000B4D-47FF-4185-BD63-6A04F30FB847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+mn-lt"/>
          </a:endParaRPr>
        </a:p>
      </dgm:t>
    </dgm:pt>
    <dgm:pt modelId="{121B0DD5-C2E9-4333-82E1-048BEC0CD0AC}" type="sibTrans" cxnId="{7E000B4D-47FF-4185-BD63-6A04F30FB847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+mn-lt"/>
          </a:endParaRPr>
        </a:p>
      </dgm:t>
    </dgm:pt>
    <dgm:pt modelId="{95D58B27-DC6D-4891-B1BA-7C65A5AE3430}" type="pres">
      <dgm:prSet presAssocID="{AD979B2D-4DEF-4E79-B671-2401AB80F4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1E8357-57EC-4095-BBFF-FFBCCB95F04F}" type="pres">
      <dgm:prSet presAssocID="{76700324-639C-45EB-B837-610DDE78A72F}" presName="parentLin" presStyleCnt="0"/>
      <dgm:spPr/>
      <dgm:t>
        <a:bodyPr/>
        <a:lstStyle/>
        <a:p>
          <a:endParaRPr lang="ru-RU"/>
        </a:p>
      </dgm:t>
    </dgm:pt>
    <dgm:pt modelId="{644F2C70-DB34-4A3A-8B23-DE436C8EBEB4}" type="pres">
      <dgm:prSet presAssocID="{76700324-639C-45EB-B837-610DDE78A72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4E23636-0A40-45D5-BB4D-DB89D42C84AB}" type="pres">
      <dgm:prSet presAssocID="{76700324-639C-45EB-B837-610DDE78A72F}" presName="parentText" presStyleLbl="node1" presStyleIdx="0" presStyleCnt="4" custScaleX="143982" custScaleY="4353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02B24-9373-4F4D-A606-CDA727EA2C9E}" type="pres">
      <dgm:prSet presAssocID="{76700324-639C-45EB-B837-610DDE78A72F}" presName="negativeSpace" presStyleCnt="0"/>
      <dgm:spPr/>
      <dgm:t>
        <a:bodyPr/>
        <a:lstStyle/>
        <a:p>
          <a:endParaRPr lang="ru-RU"/>
        </a:p>
      </dgm:t>
    </dgm:pt>
    <dgm:pt modelId="{6DF27FFB-4939-486A-9E79-69E60E0748BA}" type="pres">
      <dgm:prSet presAssocID="{76700324-639C-45EB-B837-610DDE78A72F}" presName="childText" presStyleLbl="conFgAcc1" presStyleIdx="0" presStyleCnt="4" custScaleY="100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76A90-43AB-4E84-B61C-DFE3A78CFCA4}" type="pres">
      <dgm:prSet presAssocID="{356A9574-C1F0-4B8D-B5ED-96FE6A996139}" presName="spaceBetweenRectangles" presStyleCnt="0"/>
      <dgm:spPr/>
      <dgm:t>
        <a:bodyPr/>
        <a:lstStyle/>
        <a:p>
          <a:endParaRPr lang="ru-RU"/>
        </a:p>
      </dgm:t>
    </dgm:pt>
    <dgm:pt modelId="{B3AA07BE-4CCF-4C1B-9CBF-18D440CEA800}" type="pres">
      <dgm:prSet presAssocID="{4699C7D0-9C83-497B-9FDC-9879896CFBEF}" presName="parentLin" presStyleCnt="0"/>
      <dgm:spPr/>
      <dgm:t>
        <a:bodyPr/>
        <a:lstStyle/>
        <a:p>
          <a:endParaRPr lang="ru-RU"/>
        </a:p>
      </dgm:t>
    </dgm:pt>
    <dgm:pt modelId="{B529CF88-B8EA-4ACF-8956-CFEFAAB1CEBC}" type="pres">
      <dgm:prSet presAssocID="{4699C7D0-9C83-497B-9FDC-9879896CFBE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FDCB706-9161-4EA2-A325-346AE33C3D8C}" type="pres">
      <dgm:prSet presAssocID="{4699C7D0-9C83-497B-9FDC-9879896CFBEF}" presName="parentText" presStyleLbl="node1" presStyleIdx="1" presStyleCnt="4" custScaleX="142857" custScaleY="3268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B108A-D6E6-4982-9295-2B534761CCFB}" type="pres">
      <dgm:prSet presAssocID="{4699C7D0-9C83-497B-9FDC-9879896CFBEF}" presName="negativeSpace" presStyleCnt="0"/>
      <dgm:spPr/>
      <dgm:t>
        <a:bodyPr/>
        <a:lstStyle/>
        <a:p>
          <a:endParaRPr lang="ru-RU"/>
        </a:p>
      </dgm:t>
    </dgm:pt>
    <dgm:pt modelId="{2F34816F-DB9B-4679-8077-AFB77EAD7794}" type="pres">
      <dgm:prSet presAssocID="{4699C7D0-9C83-497B-9FDC-9879896CFBE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4F118-F8BF-4ED2-A2F8-EBD5396A7363}" type="pres">
      <dgm:prSet presAssocID="{121B0DD5-C2E9-4333-82E1-048BEC0CD0AC}" presName="spaceBetweenRectangles" presStyleCnt="0"/>
      <dgm:spPr/>
      <dgm:t>
        <a:bodyPr/>
        <a:lstStyle/>
        <a:p>
          <a:endParaRPr lang="ru-RU"/>
        </a:p>
      </dgm:t>
    </dgm:pt>
    <dgm:pt modelId="{328168CC-91F3-44B6-AB93-1B1479583028}" type="pres">
      <dgm:prSet presAssocID="{6FD4FE16-4DA9-4E5F-A5F7-2668FEA266CB}" presName="parentLin" presStyleCnt="0"/>
      <dgm:spPr/>
      <dgm:t>
        <a:bodyPr/>
        <a:lstStyle/>
        <a:p>
          <a:endParaRPr lang="ru-RU"/>
        </a:p>
      </dgm:t>
    </dgm:pt>
    <dgm:pt modelId="{31FF035F-4803-4B2D-8854-35BC5C5948A6}" type="pres">
      <dgm:prSet presAssocID="{6FD4FE16-4DA9-4E5F-A5F7-2668FEA266C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777C3EE-7F52-4B40-A721-FB9B0C42C512}" type="pres">
      <dgm:prSet presAssocID="{6FD4FE16-4DA9-4E5F-A5F7-2668FEA266CB}" presName="parentText" presStyleLbl="node1" presStyleIdx="2" presStyleCnt="4" custScaleX="142857" custScaleY="2937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A79D5-A47C-4C70-B7F2-930081449EB3}" type="pres">
      <dgm:prSet presAssocID="{6FD4FE16-4DA9-4E5F-A5F7-2668FEA266CB}" presName="negativeSpace" presStyleCnt="0"/>
      <dgm:spPr/>
      <dgm:t>
        <a:bodyPr/>
        <a:lstStyle/>
        <a:p>
          <a:endParaRPr lang="ru-RU"/>
        </a:p>
      </dgm:t>
    </dgm:pt>
    <dgm:pt modelId="{493A5BC0-0EC6-4E64-B600-4BEDFE58C89D}" type="pres">
      <dgm:prSet presAssocID="{6FD4FE16-4DA9-4E5F-A5F7-2668FEA266C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4824A-9BB1-4F6C-BE12-F1F1BF534DD8}" type="pres">
      <dgm:prSet presAssocID="{C2EAAA99-C0CD-4927-8C4A-EA8CB19F7CED}" presName="spaceBetweenRectangles" presStyleCnt="0"/>
      <dgm:spPr/>
      <dgm:t>
        <a:bodyPr/>
        <a:lstStyle/>
        <a:p>
          <a:endParaRPr lang="ru-RU"/>
        </a:p>
      </dgm:t>
    </dgm:pt>
    <dgm:pt modelId="{F27C399A-C878-4490-A0DE-EF8441F8ACA7}" type="pres">
      <dgm:prSet presAssocID="{6D4E12A8-80D5-48DC-AA3A-86EC90DEAF29}" presName="parentLin" presStyleCnt="0"/>
      <dgm:spPr/>
      <dgm:t>
        <a:bodyPr/>
        <a:lstStyle/>
        <a:p>
          <a:endParaRPr lang="ru-RU"/>
        </a:p>
      </dgm:t>
    </dgm:pt>
    <dgm:pt modelId="{4A537A32-1128-4382-9070-532855B38E79}" type="pres">
      <dgm:prSet presAssocID="{6D4E12A8-80D5-48DC-AA3A-86EC90DEAF2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562B24D-550C-422B-B1B4-ACF9C9B586B0}" type="pres">
      <dgm:prSet presAssocID="{6D4E12A8-80D5-48DC-AA3A-86EC90DEAF29}" presName="parentText" presStyleLbl="node1" presStyleIdx="3" presStyleCnt="4" custScaleX="142857" custScaleY="346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C223B-E6C8-4236-999D-A3017EE25DA7}" type="pres">
      <dgm:prSet presAssocID="{6D4E12A8-80D5-48DC-AA3A-86EC90DEAF29}" presName="negativeSpace" presStyleCnt="0"/>
      <dgm:spPr/>
      <dgm:t>
        <a:bodyPr/>
        <a:lstStyle/>
        <a:p>
          <a:endParaRPr lang="ru-RU"/>
        </a:p>
      </dgm:t>
    </dgm:pt>
    <dgm:pt modelId="{0F922C78-DDE0-4639-BEC6-16D118036D0B}" type="pres">
      <dgm:prSet presAssocID="{6D4E12A8-80D5-48DC-AA3A-86EC90DEAF2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679C2B-555E-44CF-B8C3-59879E92D87D}" type="presOf" srcId="{76700324-639C-45EB-B837-610DDE78A72F}" destId="{04E23636-0A40-45D5-BB4D-DB89D42C84AB}" srcOrd="1" destOrd="0" presId="urn:microsoft.com/office/officeart/2005/8/layout/list1"/>
    <dgm:cxn modelId="{07A886B5-6D83-4F96-A053-B18E723E9EE3}" srcId="{AD979B2D-4DEF-4E79-B671-2401AB80F417}" destId="{76700324-639C-45EB-B837-610DDE78A72F}" srcOrd="0" destOrd="0" parTransId="{8ED7E413-D6E2-4DE2-A652-895382286B28}" sibTransId="{356A9574-C1F0-4B8D-B5ED-96FE6A996139}"/>
    <dgm:cxn modelId="{9412CDB8-9467-461E-BCD8-A9644127DCF0}" type="presOf" srcId="{6FD4FE16-4DA9-4E5F-A5F7-2668FEA266CB}" destId="{A777C3EE-7F52-4B40-A721-FB9B0C42C512}" srcOrd="1" destOrd="0" presId="urn:microsoft.com/office/officeart/2005/8/layout/list1"/>
    <dgm:cxn modelId="{7E000B4D-47FF-4185-BD63-6A04F30FB847}" srcId="{AD979B2D-4DEF-4E79-B671-2401AB80F417}" destId="{4699C7D0-9C83-497B-9FDC-9879896CFBEF}" srcOrd="1" destOrd="0" parTransId="{D0D48CE6-794C-4B95-B225-AAA4A7B01A66}" sibTransId="{121B0DD5-C2E9-4333-82E1-048BEC0CD0AC}"/>
    <dgm:cxn modelId="{A2F3FD7C-FF8E-471A-BA1F-C4A239006EDB}" srcId="{AD979B2D-4DEF-4E79-B671-2401AB80F417}" destId="{6D4E12A8-80D5-48DC-AA3A-86EC90DEAF29}" srcOrd="3" destOrd="0" parTransId="{E6B68F9A-70FE-45BB-90EC-591652858917}" sibTransId="{32700267-B370-4367-8E0C-6DFEDDB52A97}"/>
    <dgm:cxn modelId="{DBDD3076-18D8-41C3-ADFA-04E7623B9010}" type="presOf" srcId="{6D4E12A8-80D5-48DC-AA3A-86EC90DEAF29}" destId="{4A537A32-1128-4382-9070-532855B38E79}" srcOrd="0" destOrd="0" presId="urn:microsoft.com/office/officeart/2005/8/layout/list1"/>
    <dgm:cxn modelId="{A50AC406-D70B-458F-9855-6B9C5569C95B}" type="presOf" srcId="{6FD4FE16-4DA9-4E5F-A5F7-2668FEA266CB}" destId="{31FF035F-4803-4B2D-8854-35BC5C5948A6}" srcOrd="0" destOrd="0" presId="urn:microsoft.com/office/officeart/2005/8/layout/list1"/>
    <dgm:cxn modelId="{B15D3D81-4ADA-4F20-8832-AB6DAA7AAA70}" type="presOf" srcId="{4699C7D0-9C83-497B-9FDC-9879896CFBEF}" destId="{B529CF88-B8EA-4ACF-8956-CFEFAAB1CEBC}" srcOrd="0" destOrd="0" presId="urn:microsoft.com/office/officeart/2005/8/layout/list1"/>
    <dgm:cxn modelId="{8D800E63-EEB4-417D-9E23-9987D0CCFE3A}" type="presOf" srcId="{6D4E12A8-80D5-48DC-AA3A-86EC90DEAF29}" destId="{5562B24D-550C-422B-B1B4-ACF9C9B586B0}" srcOrd="1" destOrd="0" presId="urn:microsoft.com/office/officeart/2005/8/layout/list1"/>
    <dgm:cxn modelId="{B225E3A5-DC16-4F13-B183-5BBB873FDFF2}" srcId="{AD979B2D-4DEF-4E79-B671-2401AB80F417}" destId="{6FD4FE16-4DA9-4E5F-A5F7-2668FEA266CB}" srcOrd="2" destOrd="0" parTransId="{DC7450D8-419A-411A-A7AB-5A64EEE75A9F}" sibTransId="{C2EAAA99-C0CD-4927-8C4A-EA8CB19F7CED}"/>
    <dgm:cxn modelId="{B224D933-960D-4C12-A386-43CFE3652AE8}" type="presOf" srcId="{AD979B2D-4DEF-4E79-B671-2401AB80F417}" destId="{95D58B27-DC6D-4891-B1BA-7C65A5AE3430}" srcOrd="0" destOrd="0" presId="urn:microsoft.com/office/officeart/2005/8/layout/list1"/>
    <dgm:cxn modelId="{D0E98336-46FF-4DF7-A9D7-7731970D9E95}" type="presOf" srcId="{4699C7D0-9C83-497B-9FDC-9879896CFBEF}" destId="{3FDCB706-9161-4EA2-A325-346AE33C3D8C}" srcOrd="1" destOrd="0" presId="urn:microsoft.com/office/officeart/2005/8/layout/list1"/>
    <dgm:cxn modelId="{90AC277E-E200-4439-B2F1-B1B26DF4187E}" type="presOf" srcId="{76700324-639C-45EB-B837-610DDE78A72F}" destId="{644F2C70-DB34-4A3A-8B23-DE436C8EBEB4}" srcOrd="0" destOrd="0" presId="urn:microsoft.com/office/officeart/2005/8/layout/list1"/>
    <dgm:cxn modelId="{C08906AE-2AFA-417B-AC7B-379F935ECCC8}" type="presParOf" srcId="{95D58B27-DC6D-4891-B1BA-7C65A5AE3430}" destId="{301E8357-57EC-4095-BBFF-FFBCCB95F04F}" srcOrd="0" destOrd="0" presId="urn:microsoft.com/office/officeart/2005/8/layout/list1"/>
    <dgm:cxn modelId="{E03C8541-4C9C-47A2-B8FD-7F7B656C80F0}" type="presParOf" srcId="{301E8357-57EC-4095-BBFF-FFBCCB95F04F}" destId="{644F2C70-DB34-4A3A-8B23-DE436C8EBEB4}" srcOrd="0" destOrd="0" presId="urn:microsoft.com/office/officeart/2005/8/layout/list1"/>
    <dgm:cxn modelId="{E9BA089A-100D-4CB4-AEC9-6BC322CBBC2D}" type="presParOf" srcId="{301E8357-57EC-4095-BBFF-FFBCCB95F04F}" destId="{04E23636-0A40-45D5-BB4D-DB89D42C84AB}" srcOrd="1" destOrd="0" presId="urn:microsoft.com/office/officeart/2005/8/layout/list1"/>
    <dgm:cxn modelId="{55FB9770-423D-4532-914C-22758D2B1E3B}" type="presParOf" srcId="{95D58B27-DC6D-4891-B1BA-7C65A5AE3430}" destId="{15102B24-9373-4F4D-A606-CDA727EA2C9E}" srcOrd="1" destOrd="0" presId="urn:microsoft.com/office/officeart/2005/8/layout/list1"/>
    <dgm:cxn modelId="{5D733C22-D8B0-4181-A926-0FD2ACB58448}" type="presParOf" srcId="{95D58B27-DC6D-4891-B1BA-7C65A5AE3430}" destId="{6DF27FFB-4939-486A-9E79-69E60E0748BA}" srcOrd="2" destOrd="0" presId="urn:microsoft.com/office/officeart/2005/8/layout/list1"/>
    <dgm:cxn modelId="{06ED3FC6-155C-4AC2-B4BF-971D9B65B0E4}" type="presParOf" srcId="{95D58B27-DC6D-4891-B1BA-7C65A5AE3430}" destId="{C9176A90-43AB-4E84-B61C-DFE3A78CFCA4}" srcOrd="3" destOrd="0" presId="urn:microsoft.com/office/officeart/2005/8/layout/list1"/>
    <dgm:cxn modelId="{76B5C0CE-E885-4B9F-8C6D-13C519E8DC9B}" type="presParOf" srcId="{95D58B27-DC6D-4891-B1BA-7C65A5AE3430}" destId="{B3AA07BE-4CCF-4C1B-9CBF-18D440CEA800}" srcOrd="4" destOrd="0" presId="urn:microsoft.com/office/officeart/2005/8/layout/list1"/>
    <dgm:cxn modelId="{3E72236F-C5E2-4A20-9224-AF8807D25703}" type="presParOf" srcId="{B3AA07BE-4CCF-4C1B-9CBF-18D440CEA800}" destId="{B529CF88-B8EA-4ACF-8956-CFEFAAB1CEBC}" srcOrd="0" destOrd="0" presId="urn:microsoft.com/office/officeart/2005/8/layout/list1"/>
    <dgm:cxn modelId="{C2F0C7B6-9995-4989-8C43-ED7A15C7A723}" type="presParOf" srcId="{B3AA07BE-4CCF-4C1B-9CBF-18D440CEA800}" destId="{3FDCB706-9161-4EA2-A325-346AE33C3D8C}" srcOrd="1" destOrd="0" presId="urn:microsoft.com/office/officeart/2005/8/layout/list1"/>
    <dgm:cxn modelId="{B74EF690-6D10-436E-9E8E-7C4F3BA6F0B9}" type="presParOf" srcId="{95D58B27-DC6D-4891-B1BA-7C65A5AE3430}" destId="{F5EB108A-D6E6-4982-9295-2B534761CCFB}" srcOrd="5" destOrd="0" presId="urn:microsoft.com/office/officeart/2005/8/layout/list1"/>
    <dgm:cxn modelId="{DB04A702-3526-40F7-B5C5-F31EA96CA38E}" type="presParOf" srcId="{95D58B27-DC6D-4891-B1BA-7C65A5AE3430}" destId="{2F34816F-DB9B-4679-8077-AFB77EAD7794}" srcOrd="6" destOrd="0" presId="urn:microsoft.com/office/officeart/2005/8/layout/list1"/>
    <dgm:cxn modelId="{83EEA346-C309-44CA-B76F-175FE1F0B07E}" type="presParOf" srcId="{95D58B27-DC6D-4891-B1BA-7C65A5AE3430}" destId="{2594F118-F8BF-4ED2-A2F8-EBD5396A7363}" srcOrd="7" destOrd="0" presId="urn:microsoft.com/office/officeart/2005/8/layout/list1"/>
    <dgm:cxn modelId="{C84848CD-6DD5-46BF-A3CE-5B90137D9295}" type="presParOf" srcId="{95D58B27-DC6D-4891-B1BA-7C65A5AE3430}" destId="{328168CC-91F3-44B6-AB93-1B1479583028}" srcOrd="8" destOrd="0" presId="urn:microsoft.com/office/officeart/2005/8/layout/list1"/>
    <dgm:cxn modelId="{2F5C81F3-4BAA-434F-A250-C6B529C3D9A5}" type="presParOf" srcId="{328168CC-91F3-44B6-AB93-1B1479583028}" destId="{31FF035F-4803-4B2D-8854-35BC5C5948A6}" srcOrd="0" destOrd="0" presId="urn:microsoft.com/office/officeart/2005/8/layout/list1"/>
    <dgm:cxn modelId="{3E346D44-1350-43CF-B04F-49DAD110451C}" type="presParOf" srcId="{328168CC-91F3-44B6-AB93-1B1479583028}" destId="{A777C3EE-7F52-4B40-A721-FB9B0C42C512}" srcOrd="1" destOrd="0" presId="urn:microsoft.com/office/officeart/2005/8/layout/list1"/>
    <dgm:cxn modelId="{67CC21CD-4E0C-433E-A435-1788761DDBEE}" type="presParOf" srcId="{95D58B27-DC6D-4891-B1BA-7C65A5AE3430}" destId="{5FCA79D5-A47C-4C70-B7F2-930081449EB3}" srcOrd="9" destOrd="0" presId="urn:microsoft.com/office/officeart/2005/8/layout/list1"/>
    <dgm:cxn modelId="{905FD8FE-7D4D-4780-BBBD-1054607FF5F8}" type="presParOf" srcId="{95D58B27-DC6D-4891-B1BA-7C65A5AE3430}" destId="{493A5BC0-0EC6-4E64-B600-4BEDFE58C89D}" srcOrd="10" destOrd="0" presId="urn:microsoft.com/office/officeart/2005/8/layout/list1"/>
    <dgm:cxn modelId="{DE351C75-CCE6-424C-A5FB-05537025323F}" type="presParOf" srcId="{95D58B27-DC6D-4891-B1BA-7C65A5AE3430}" destId="{B9F4824A-9BB1-4F6C-BE12-F1F1BF534DD8}" srcOrd="11" destOrd="0" presId="urn:microsoft.com/office/officeart/2005/8/layout/list1"/>
    <dgm:cxn modelId="{8A64550C-E928-4171-BC81-366BA4186DD0}" type="presParOf" srcId="{95D58B27-DC6D-4891-B1BA-7C65A5AE3430}" destId="{F27C399A-C878-4490-A0DE-EF8441F8ACA7}" srcOrd="12" destOrd="0" presId="urn:microsoft.com/office/officeart/2005/8/layout/list1"/>
    <dgm:cxn modelId="{91FB51F0-8537-4322-B497-E5BF7320FC13}" type="presParOf" srcId="{F27C399A-C878-4490-A0DE-EF8441F8ACA7}" destId="{4A537A32-1128-4382-9070-532855B38E79}" srcOrd="0" destOrd="0" presId="urn:microsoft.com/office/officeart/2005/8/layout/list1"/>
    <dgm:cxn modelId="{D3275B5B-0EA3-44F8-A4B9-16D0FE7544D8}" type="presParOf" srcId="{F27C399A-C878-4490-A0DE-EF8441F8ACA7}" destId="{5562B24D-550C-422B-B1B4-ACF9C9B586B0}" srcOrd="1" destOrd="0" presId="urn:microsoft.com/office/officeart/2005/8/layout/list1"/>
    <dgm:cxn modelId="{271209F7-DC53-4EB2-A4AE-02277566C3A7}" type="presParOf" srcId="{95D58B27-DC6D-4891-B1BA-7C65A5AE3430}" destId="{AF8C223B-E6C8-4236-999D-A3017EE25DA7}" srcOrd="13" destOrd="0" presId="urn:microsoft.com/office/officeart/2005/8/layout/list1"/>
    <dgm:cxn modelId="{C8BBFFE3-CD8C-4910-A89E-49D8A652DF9B}" type="presParOf" srcId="{95D58B27-DC6D-4891-B1BA-7C65A5AE3430}" destId="{0F922C78-DDE0-4639-BEC6-16D118036D0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A7F2BA-B90C-4E78-8558-144B5943DEC6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4313F17-B1BA-402F-A7D2-0126D0772930}">
      <dgm:prSet phldrT="[Текст]" custT="1"/>
      <dgm:spPr/>
      <dgm:t>
        <a:bodyPr/>
        <a:lstStyle/>
        <a:p>
          <a:r>
            <a:rPr lang="ru-RU" sz="1600" b="1" u="sng" cap="all" smtClean="0">
              <a:solidFill>
                <a:schemeClr val="tx1"/>
              </a:solidFill>
              <a:latin typeface="+mn-lt"/>
              <a:cs typeface="Times New Roman" pitchFamily="18" charset="0"/>
            </a:rPr>
            <a:t>Сдавали нормы ГТО</a:t>
          </a:r>
          <a:r>
            <a:rPr lang="ru-RU" sz="1600" b="1" smtClean="0">
              <a:solidFill>
                <a:schemeClr val="tx1"/>
              </a:solidFill>
              <a:latin typeface="+mn-lt"/>
              <a:cs typeface="Times New Roman" pitchFamily="18" charset="0"/>
            </a:rPr>
            <a:t>:</a:t>
          </a:r>
          <a:endParaRPr lang="ru-RU" sz="1600" dirty="0">
            <a:solidFill>
              <a:schemeClr val="tx1"/>
            </a:solidFill>
            <a:latin typeface="+mn-lt"/>
          </a:endParaRPr>
        </a:p>
      </dgm:t>
    </dgm:pt>
    <dgm:pt modelId="{982377D2-5561-467D-B495-5D6F4E3BEEE7}" type="parTrans" cxnId="{1B96EE3F-BF20-4FD1-8D0F-0331816324D3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9801DDF2-CC4F-4F80-BFFA-5B5E3231F799}" type="sibTrans" cxnId="{1B96EE3F-BF20-4FD1-8D0F-0331816324D3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330A66E2-C1C7-4946-BB9B-34A432CF608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4389 чел., </a:t>
          </a:r>
          <a:endParaRPr lang="ru-RU" sz="1600" dirty="0">
            <a:solidFill>
              <a:schemeClr val="tx1"/>
            </a:solidFill>
            <a:latin typeface="+mn-lt"/>
          </a:endParaRPr>
        </a:p>
      </dgm:t>
    </dgm:pt>
    <dgm:pt modelId="{61F467A7-62A0-4EFE-828C-B49B5564DAF7}" type="parTrans" cxnId="{9149216C-7B9A-4FA9-BC55-1A79A341F62F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58A48A90-21EE-45CC-8EDB-9A504FF341B6}" type="sibTrans" cxnId="{9149216C-7B9A-4FA9-BC55-1A79A341F62F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FF32E3B5-275D-41CD-AD4C-0C37C9977F21}">
      <dgm:prSet phldrT="[Текст]" custT="1"/>
      <dgm:spPr/>
      <dgm:t>
        <a:bodyPr/>
        <a:lstStyle/>
        <a:p>
          <a:r>
            <a:rPr lang="ru-RU" sz="1600" b="1" u="sng" cap="all" smtClean="0">
              <a:solidFill>
                <a:schemeClr val="tx1"/>
              </a:solidFill>
              <a:latin typeface="+mn-lt"/>
              <a:cs typeface="Times New Roman" pitchFamily="18" charset="0"/>
            </a:rPr>
            <a:t>Сдали</a:t>
          </a:r>
          <a:r>
            <a:rPr lang="ru-RU" sz="1600" b="1" u="sng" smtClean="0">
              <a:solidFill>
                <a:schemeClr val="tx1"/>
              </a:solidFill>
              <a:latin typeface="+mn-lt"/>
              <a:cs typeface="Times New Roman" pitchFamily="18" charset="0"/>
            </a:rPr>
            <a:t> 1753 чел.:</a:t>
          </a:r>
          <a:endParaRPr lang="ru-RU" sz="1600" dirty="0">
            <a:solidFill>
              <a:schemeClr val="tx1"/>
            </a:solidFill>
            <a:latin typeface="+mn-lt"/>
          </a:endParaRPr>
        </a:p>
      </dgm:t>
    </dgm:pt>
    <dgm:pt modelId="{2960154D-0E22-4A69-8FA1-BFCC1B2F2E3E}" type="parTrans" cxnId="{78A83088-447D-45E2-9A93-47EC2FFF3C2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535DC7C0-7800-4A55-8FA8-4B6930356C12}" type="sibTrans" cxnId="{78A83088-447D-45E2-9A93-47EC2FFF3C2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803343CF-FEAF-4D5B-9813-8B526BF16ECC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+mn-lt"/>
              <a:cs typeface="Times New Roman" pitchFamily="18" charset="0"/>
            </a:rPr>
            <a:t>645 золото</a:t>
          </a:r>
          <a:endParaRPr lang="ru-RU" sz="1600" dirty="0">
            <a:solidFill>
              <a:schemeClr val="tx1"/>
            </a:solidFill>
            <a:latin typeface="+mn-lt"/>
          </a:endParaRPr>
        </a:p>
      </dgm:t>
    </dgm:pt>
    <dgm:pt modelId="{F8C28244-2BC2-49AA-98E2-89CBD0FB9A40}" type="parTrans" cxnId="{AD862D99-6FBA-4D2C-A3A4-73C0D50E1241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08A2A2A6-0CFC-4CFF-9F94-AC774D854331}" type="sibTrans" cxnId="{AD862D99-6FBA-4D2C-A3A4-73C0D50E1241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C5E6E846-6138-4119-9E09-943B54A0EC33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+mn-lt"/>
              <a:cs typeface="Times New Roman" pitchFamily="18" charset="0"/>
            </a:rPr>
            <a:t>в т.ч. – 2263 чел. выпускника 11 классов </a:t>
          </a:r>
          <a:endParaRPr lang="ru-RU" sz="1600" dirty="0">
            <a:solidFill>
              <a:schemeClr val="tx1"/>
            </a:solidFill>
            <a:latin typeface="+mn-lt"/>
          </a:endParaRPr>
        </a:p>
      </dgm:t>
    </dgm:pt>
    <dgm:pt modelId="{742DA16A-BFBC-4B98-A691-A0E6D30B7BDB}" type="parTrans" cxnId="{280BD912-FCD9-4C4A-8A53-00F7B1774CA4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0E757365-D870-47B9-8D9A-E2D4BA5ADF9C}" type="sibTrans" cxnId="{280BD912-FCD9-4C4A-8A53-00F7B1774CA4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FD52DB43-C53A-4D7E-B45A-FFEF4D2510A3}">
      <dgm:prSet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+mn-lt"/>
              <a:cs typeface="Times New Roman" pitchFamily="18" charset="0"/>
            </a:rPr>
            <a:t>722 серебро </a:t>
          </a:r>
          <a:endParaRPr lang="ru-RU" sz="16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34A1E18D-BC24-4F4E-BCC1-A9F81E263EEF}" type="parTrans" cxnId="{1FD20471-700E-4870-A496-F08C17E9B55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1E2FB56D-54FB-411D-B3E5-3A0EBF523902}" type="sibTrans" cxnId="{1FD20471-700E-4870-A496-F08C17E9B55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0310C5BA-E1BD-411E-A83E-49C3D74E40B9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386 бронза</a:t>
          </a:r>
          <a:endParaRPr lang="ru-RU" sz="16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48D7BD6A-E3BF-4E5F-858C-75BB4FF662D9}" type="parTrans" cxnId="{8170B886-D8F9-4004-A540-364F6E94DA9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72B4C7E8-5842-4C27-99C2-2A0467FEEB73}" type="sibTrans" cxnId="{8170B886-D8F9-4004-A540-364F6E94DA9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+mn-lt"/>
          </a:endParaRPr>
        </a:p>
      </dgm:t>
    </dgm:pt>
    <dgm:pt modelId="{53D08435-1D09-447B-9D7F-E67F5E1191F5}" type="pres">
      <dgm:prSet presAssocID="{2AA7F2BA-B90C-4E78-8558-144B5943DE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B75BC8-81EF-4CB3-B59E-F654E45CF16B}" type="pres">
      <dgm:prSet presAssocID="{54313F17-B1BA-402F-A7D2-0126D077293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FA55B-E5AF-4F8D-8573-AB7F31C1CCB7}" type="pres">
      <dgm:prSet presAssocID="{9801DDF2-CC4F-4F80-BFFA-5B5E3231F799}" presName="sibTrans" presStyleCnt="0"/>
      <dgm:spPr/>
    </dgm:pt>
    <dgm:pt modelId="{BA5DC59D-A5E4-4DC4-B3CE-527568BCDCD4}" type="pres">
      <dgm:prSet presAssocID="{FF32E3B5-275D-41CD-AD4C-0C37C9977F2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D20471-700E-4870-A496-F08C17E9B550}" srcId="{FF32E3B5-275D-41CD-AD4C-0C37C9977F21}" destId="{FD52DB43-C53A-4D7E-B45A-FFEF4D2510A3}" srcOrd="1" destOrd="0" parTransId="{34A1E18D-BC24-4F4E-BCC1-A9F81E263EEF}" sibTransId="{1E2FB56D-54FB-411D-B3E5-3A0EBF523902}"/>
    <dgm:cxn modelId="{78A83088-447D-45E2-9A93-47EC2FFF3C2B}" srcId="{2AA7F2BA-B90C-4E78-8558-144B5943DEC6}" destId="{FF32E3B5-275D-41CD-AD4C-0C37C9977F21}" srcOrd="1" destOrd="0" parTransId="{2960154D-0E22-4A69-8FA1-BFCC1B2F2E3E}" sibTransId="{535DC7C0-7800-4A55-8FA8-4B6930356C12}"/>
    <dgm:cxn modelId="{1B96EE3F-BF20-4FD1-8D0F-0331816324D3}" srcId="{2AA7F2BA-B90C-4E78-8558-144B5943DEC6}" destId="{54313F17-B1BA-402F-A7D2-0126D0772930}" srcOrd="0" destOrd="0" parTransId="{982377D2-5561-467D-B495-5D6F4E3BEEE7}" sibTransId="{9801DDF2-CC4F-4F80-BFFA-5B5E3231F799}"/>
    <dgm:cxn modelId="{C0C553C9-89E7-4473-8A32-370810ADB04D}" type="presOf" srcId="{C5E6E846-6138-4119-9E09-943B54A0EC33}" destId="{01B75BC8-81EF-4CB3-B59E-F654E45CF16B}" srcOrd="0" destOrd="2" presId="urn:microsoft.com/office/officeart/2005/8/layout/hList6"/>
    <dgm:cxn modelId="{CF435FB2-1AA2-420B-90E9-4D549819B416}" type="presOf" srcId="{2AA7F2BA-B90C-4E78-8558-144B5943DEC6}" destId="{53D08435-1D09-447B-9D7F-E67F5E1191F5}" srcOrd="0" destOrd="0" presId="urn:microsoft.com/office/officeart/2005/8/layout/hList6"/>
    <dgm:cxn modelId="{F5D68C46-1D43-4A9B-BD27-9AC580E5950E}" type="presOf" srcId="{0310C5BA-E1BD-411E-A83E-49C3D74E40B9}" destId="{BA5DC59D-A5E4-4DC4-B3CE-527568BCDCD4}" srcOrd="0" destOrd="3" presId="urn:microsoft.com/office/officeart/2005/8/layout/hList6"/>
    <dgm:cxn modelId="{9C5EE20C-7295-4835-955F-543F786B6506}" type="presOf" srcId="{330A66E2-C1C7-4946-BB9B-34A432CF6088}" destId="{01B75BC8-81EF-4CB3-B59E-F654E45CF16B}" srcOrd="0" destOrd="1" presId="urn:microsoft.com/office/officeart/2005/8/layout/hList6"/>
    <dgm:cxn modelId="{6568BA8F-9BD6-4F22-BDC4-CB41B14003C8}" type="presOf" srcId="{54313F17-B1BA-402F-A7D2-0126D0772930}" destId="{01B75BC8-81EF-4CB3-B59E-F654E45CF16B}" srcOrd="0" destOrd="0" presId="urn:microsoft.com/office/officeart/2005/8/layout/hList6"/>
    <dgm:cxn modelId="{E9467958-AAE5-41A9-A911-123D20456B63}" type="presOf" srcId="{FF32E3B5-275D-41CD-AD4C-0C37C9977F21}" destId="{BA5DC59D-A5E4-4DC4-B3CE-527568BCDCD4}" srcOrd="0" destOrd="0" presId="urn:microsoft.com/office/officeart/2005/8/layout/hList6"/>
    <dgm:cxn modelId="{4474451C-5B60-4F94-BB51-FD4CAF3A0B86}" type="presOf" srcId="{803343CF-FEAF-4D5B-9813-8B526BF16ECC}" destId="{BA5DC59D-A5E4-4DC4-B3CE-527568BCDCD4}" srcOrd="0" destOrd="1" presId="urn:microsoft.com/office/officeart/2005/8/layout/hList6"/>
    <dgm:cxn modelId="{96E8766D-6053-4F33-B185-44F6BD8DBD51}" type="presOf" srcId="{FD52DB43-C53A-4D7E-B45A-FFEF4D2510A3}" destId="{BA5DC59D-A5E4-4DC4-B3CE-527568BCDCD4}" srcOrd="0" destOrd="2" presId="urn:microsoft.com/office/officeart/2005/8/layout/hList6"/>
    <dgm:cxn modelId="{AD862D99-6FBA-4D2C-A3A4-73C0D50E1241}" srcId="{FF32E3B5-275D-41CD-AD4C-0C37C9977F21}" destId="{803343CF-FEAF-4D5B-9813-8B526BF16ECC}" srcOrd="0" destOrd="0" parTransId="{F8C28244-2BC2-49AA-98E2-89CBD0FB9A40}" sibTransId="{08A2A2A6-0CFC-4CFF-9F94-AC774D854331}"/>
    <dgm:cxn modelId="{9149216C-7B9A-4FA9-BC55-1A79A341F62F}" srcId="{54313F17-B1BA-402F-A7D2-0126D0772930}" destId="{330A66E2-C1C7-4946-BB9B-34A432CF6088}" srcOrd="0" destOrd="0" parTransId="{61F467A7-62A0-4EFE-828C-B49B5564DAF7}" sibTransId="{58A48A90-21EE-45CC-8EDB-9A504FF341B6}"/>
    <dgm:cxn modelId="{280BD912-FCD9-4C4A-8A53-00F7B1774CA4}" srcId="{54313F17-B1BA-402F-A7D2-0126D0772930}" destId="{C5E6E846-6138-4119-9E09-943B54A0EC33}" srcOrd="1" destOrd="0" parTransId="{742DA16A-BFBC-4B98-A691-A0E6D30B7BDB}" sibTransId="{0E757365-D870-47B9-8D9A-E2D4BA5ADF9C}"/>
    <dgm:cxn modelId="{8170B886-D8F9-4004-A540-364F6E94DA9B}" srcId="{FF32E3B5-275D-41CD-AD4C-0C37C9977F21}" destId="{0310C5BA-E1BD-411E-A83E-49C3D74E40B9}" srcOrd="2" destOrd="0" parTransId="{48D7BD6A-E3BF-4E5F-858C-75BB4FF662D9}" sibTransId="{72B4C7E8-5842-4C27-99C2-2A0467FEEB73}"/>
    <dgm:cxn modelId="{97DC7BC2-FCA4-4481-A112-5F13225A405C}" type="presParOf" srcId="{53D08435-1D09-447B-9D7F-E67F5E1191F5}" destId="{01B75BC8-81EF-4CB3-B59E-F654E45CF16B}" srcOrd="0" destOrd="0" presId="urn:microsoft.com/office/officeart/2005/8/layout/hList6"/>
    <dgm:cxn modelId="{D007D9C9-07F4-4FE2-AA14-53FA25362E62}" type="presParOf" srcId="{53D08435-1D09-447B-9D7F-E67F5E1191F5}" destId="{B95FA55B-E5AF-4F8D-8573-AB7F31C1CCB7}" srcOrd="1" destOrd="0" presId="urn:microsoft.com/office/officeart/2005/8/layout/hList6"/>
    <dgm:cxn modelId="{3C95B958-F5B2-4C99-A549-3783FB767109}" type="presParOf" srcId="{53D08435-1D09-447B-9D7F-E67F5E1191F5}" destId="{BA5DC59D-A5E4-4DC4-B3CE-527568BCDCD4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6F9B5-34DB-429B-B5CF-272BE2AD4D2C}">
      <dsp:nvSpPr>
        <dsp:cNvPr id="0" name=""/>
        <dsp:cNvSpPr/>
      </dsp:nvSpPr>
      <dsp:spPr>
        <a:xfrm>
          <a:off x="0" y="317807"/>
          <a:ext cx="6840760" cy="556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доступность качественного образования для всех категорий обучающихся, в том числе лиц с ограниченными возможностями здоровья; </a:t>
          </a:r>
          <a:endParaRPr lang="ru-RU" sz="1400" b="1" kern="1200" dirty="0"/>
        </a:p>
      </dsp:txBody>
      <dsp:txXfrm>
        <a:off x="27187" y="344994"/>
        <a:ext cx="6786386" cy="502546"/>
      </dsp:txXfrm>
    </dsp:sp>
    <dsp:sp modelId="{7EA7DC0B-EEEA-4222-A9DE-01C1E2CC95D1}">
      <dsp:nvSpPr>
        <dsp:cNvPr id="0" name=""/>
        <dsp:cNvSpPr/>
      </dsp:nvSpPr>
      <dsp:spPr>
        <a:xfrm>
          <a:off x="0" y="915047"/>
          <a:ext cx="6840760" cy="556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развитие инклюзии в образовании;</a:t>
          </a:r>
          <a:endParaRPr lang="ru-RU" sz="1400" b="1" kern="1200" dirty="0"/>
        </a:p>
      </dsp:txBody>
      <dsp:txXfrm>
        <a:off x="27187" y="942234"/>
        <a:ext cx="6786386" cy="502546"/>
      </dsp:txXfrm>
    </dsp:sp>
    <dsp:sp modelId="{D08BFACD-2752-4156-AF32-ECF742A1EA7E}">
      <dsp:nvSpPr>
        <dsp:cNvPr id="0" name=""/>
        <dsp:cNvSpPr/>
      </dsp:nvSpPr>
      <dsp:spPr>
        <a:xfrm>
          <a:off x="0" y="1512287"/>
          <a:ext cx="6840760" cy="556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ранняя профориентация и популяризация рабочих профессий (WorldSkills, JuniorSkills);</a:t>
          </a:r>
          <a:endParaRPr lang="ru-RU" sz="1400" b="1" kern="1200" dirty="0"/>
        </a:p>
      </dsp:txBody>
      <dsp:txXfrm>
        <a:off x="27187" y="1539474"/>
        <a:ext cx="6786386" cy="502546"/>
      </dsp:txXfrm>
    </dsp:sp>
    <dsp:sp modelId="{8F894218-3F6D-4892-8DD5-C1CF3AA8EF07}">
      <dsp:nvSpPr>
        <dsp:cNvPr id="0" name=""/>
        <dsp:cNvSpPr/>
      </dsp:nvSpPr>
      <dsp:spPr>
        <a:xfrm>
          <a:off x="0" y="2109527"/>
          <a:ext cx="6840760" cy="556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патриотическое воспитание детей и молодежи, укоренение в детской и молодежной среде форм активного гражданского поведения;</a:t>
          </a:r>
          <a:endParaRPr lang="ru-RU" sz="1400" b="1" kern="1200" dirty="0"/>
        </a:p>
      </dsp:txBody>
      <dsp:txXfrm>
        <a:off x="27187" y="2136714"/>
        <a:ext cx="6786386" cy="502546"/>
      </dsp:txXfrm>
    </dsp:sp>
    <dsp:sp modelId="{E184570F-1966-4276-9844-81C97EB92D77}">
      <dsp:nvSpPr>
        <dsp:cNvPr id="0" name=""/>
        <dsp:cNvSpPr/>
      </dsp:nvSpPr>
      <dsp:spPr>
        <a:xfrm>
          <a:off x="0" y="2706767"/>
          <a:ext cx="6840760" cy="556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развитие системы учительского роста, мотивации профессионального совершенствования в соответствии с требованиями профессиональных стандартов;</a:t>
          </a:r>
          <a:endParaRPr lang="ru-RU" sz="1400" b="1" kern="1200" dirty="0"/>
        </a:p>
      </dsp:txBody>
      <dsp:txXfrm>
        <a:off x="27187" y="2733954"/>
        <a:ext cx="6786386" cy="502546"/>
      </dsp:txXfrm>
    </dsp:sp>
    <dsp:sp modelId="{ACF90B77-0316-45C7-B1D0-3978A5A7BA18}">
      <dsp:nvSpPr>
        <dsp:cNvPr id="0" name=""/>
        <dsp:cNvSpPr/>
      </dsp:nvSpPr>
      <dsp:spPr>
        <a:xfrm>
          <a:off x="0" y="3304007"/>
          <a:ext cx="6840760" cy="556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комплексная информатизация, обеспечение информационной открытости и технологическая обеспеченность образования; </a:t>
          </a:r>
          <a:endParaRPr lang="ru-RU" sz="1400" b="1" kern="1200" dirty="0"/>
        </a:p>
      </dsp:txBody>
      <dsp:txXfrm>
        <a:off x="27187" y="3331194"/>
        <a:ext cx="6786386" cy="502546"/>
      </dsp:txXfrm>
    </dsp:sp>
    <dsp:sp modelId="{49C930A0-6C4E-4E3E-A591-A8C11AB946FB}">
      <dsp:nvSpPr>
        <dsp:cNvPr id="0" name=""/>
        <dsp:cNvSpPr/>
      </dsp:nvSpPr>
      <dsp:spPr>
        <a:xfrm>
          <a:off x="0" y="3901248"/>
          <a:ext cx="6840760" cy="556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развитие национально-региональной системы независимой оценки качества общего образования, участие общественности в независимой оценке качества образования; </a:t>
          </a:r>
          <a:endParaRPr lang="ru-RU" sz="1400" b="1" kern="1200" dirty="0"/>
        </a:p>
      </dsp:txBody>
      <dsp:txXfrm>
        <a:off x="27187" y="3928435"/>
        <a:ext cx="6786386" cy="502546"/>
      </dsp:txXfrm>
    </dsp:sp>
    <dsp:sp modelId="{E1DFA7B7-93F2-49B3-980E-68AC577BE8B6}">
      <dsp:nvSpPr>
        <dsp:cNvPr id="0" name=""/>
        <dsp:cNvSpPr/>
      </dsp:nvSpPr>
      <dsp:spPr>
        <a:xfrm>
          <a:off x="0" y="4498488"/>
          <a:ext cx="6840760" cy="556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развитие образования как института социального развития и государственно-частного партнерства.</a:t>
          </a:r>
          <a:endParaRPr lang="ru-RU" sz="1400" b="1" kern="1200" dirty="0"/>
        </a:p>
      </dsp:txBody>
      <dsp:txXfrm>
        <a:off x="27187" y="4525675"/>
        <a:ext cx="6786386" cy="50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DA02E-B872-44CD-87D4-362E3590ADDF}">
      <dsp:nvSpPr>
        <dsp:cNvPr id="0" name=""/>
        <dsp:cNvSpPr/>
      </dsp:nvSpPr>
      <dsp:spPr>
        <a:xfrm>
          <a:off x="4477" y="139"/>
          <a:ext cx="8501954" cy="8192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255 образовательных организаций Забайкальского края 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11 772 обучающихся</a:t>
          </a:r>
          <a:endParaRPr lang="ru-RU" sz="2400" b="0" kern="1200" dirty="0">
            <a:solidFill>
              <a:schemeClr val="tx1"/>
            </a:solidFill>
            <a:latin typeface="+mn-lt"/>
          </a:endParaRPr>
        </a:p>
      </dsp:txBody>
      <dsp:txXfrm>
        <a:off x="28471" y="24133"/>
        <a:ext cx="8453966" cy="771243"/>
      </dsp:txXfrm>
    </dsp:sp>
    <dsp:sp modelId="{BFBF6C01-1F55-4821-8D28-B1741023671D}">
      <dsp:nvSpPr>
        <dsp:cNvPr id="0" name=""/>
        <dsp:cNvSpPr/>
      </dsp:nvSpPr>
      <dsp:spPr>
        <a:xfrm>
          <a:off x="4477" y="1030448"/>
          <a:ext cx="2576545" cy="8192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u="sng" kern="1200" smtClean="0">
              <a:solidFill>
                <a:schemeClr val="tx1"/>
              </a:solidFill>
              <a:latin typeface="+mn-lt"/>
              <a:cs typeface="Times New Roman" pitchFamily="18" charset="0"/>
            </a:rPr>
            <a:t>Соглашения о взаимодействии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smtClean="0">
              <a:solidFill>
                <a:schemeClr val="tx1"/>
              </a:solidFill>
              <a:latin typeface="+mn-lt"/>
              <a:cs typeface="Times New Roman" pitchFamily="18" charset="0"/>
            </a:rPr>
            <a:t>с  29 МОУО</a:t>
          </a:r>
          <a:endParaRPr lang="ru-RU" sz="1400" b="0" kern="1200" dirty="0">
            <a:solidFill>
              <a:schemeClr val="tx1"/>
            </a:solidFill>
            <a:latin typeface="+mn-lt"/>
          </a:endParaRPr>
        </a:p>
      </dsp:txBody>
      <dsp:txXfrm>
        <a:off x="28471" y="1054442"/>
        <a:ext cx="2528557" cy="771243"/>
      </dsp:txXfrm>
    </dsp:sp>
    <dsp:sp modelId="{7E73C08E-B6E9-461A-9262-7D03DF6EEE54}">
      <dsp:nvSpPr>
        <dsp:cNvPr id="0" name=""/>
        <dsp:cNvSpPr/>
      </dsp:nvSpPr>
      <dsp:spPr>
        <a:xfrm>
          <a:off x="2797452" y="1030448"/>
          <a:ext cx="2916004" cy="8192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u="sng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Шахматное оборудование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и УМК получили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110 образовательных организаций </a:t>
          </a:r>
          <a:endParaRPr lang="ru-RU" sz="1400" b="0" kern="1200" dirty="0">
            <a:solidFill>
              <a:schemeClr val="tx1"/>
            </a:solidFill>
            <a:latin typeface="+mn-lt"/>
          </a:endParaRPr>
        </a:p>
      </dsp:txBody>
      <dsp:txXfrm>
        <a:off x="2821446" y="1054442"/>
        <a:ext cx="2868016" cy="771243"/>
      </dsp:txXfrm>
    </dsp:sp>
    <dsp:sp modelId="{D38EFBF3-C2C4-4561-B629-A67DA84A8A37}">
      <dsp:nvSpPr>
        <dsp:cNvPr id="0" name=""/>
        <dsp:cNvSpPr/>
      </dsp:nvSpPr>
      <dsp:spPr>
        <a:xfrm>
          <a:off x="5929887" y="1030448"/>
          <a:ext cx="2576545" cy="8192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u="sng" kern="1200" smtClean="0">
              <a:solidFill>
                <a:schemeClr val="tx1"/>
              </a:solidFill>
              <a:latin typeface="+mn-lt"/>
              <a:cs typeface="Times New Roman" pitchFamily="18" charset="0"/>
            </a:rPr>
            <a:t>Курсы повышения </a:t>
          </a:r>
          <a:r>
            <a:rPr lang="ru-RU" sz="1400" b="0" kern="1200" smtClean="0">
              <a:solidFill>
                <a:schemeClr val="tx1"/>
              </a:solidFill>
              <a:latin typeface="+mn-lt"/>
              <a:cs typeface="Times New Roman" pitchFamily="18" charset="0"/>
            </a:rPr>
            <a:t>квалификации прошли 167 педагогов</a:t>
          </a:r>
          <a:endParaRPr lang="ru-RU" sz="1400" b="0" kern="1200" dirty="0">
            <a:solidFill>
              <a:schemeClr val="tx1"/>
            </a:solidFill>
            <a:latin typeface="+mn-lt"/>
          </a:endParaRPr>
        </a:p>
      </dsp:txBody>
      <dsp:txXfrm>
        <a:off x="5953881" y="1054442"/>
        <a:ext cx="2528557" cy="7712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771A5-EF6B-4AC6-8511-F2E2DC18D837}">
      <dsp:nvSpPr>
        <dsp:cNvPr id="0" name=""/>
        <dsp:cNvSpPr/>
      </dsp:nvSpPr>
      <dsp:spPr>
        <a:xfrm>
          <a:off x="228892" y="1207"/>
          <a:ext cx="4582774" cy="27496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>
              <a:latin typeface="+mn-lt"/>
              <a:cs typeface="Times New Roman" pitchFamily="18" charset="0"/>
            </a:rPr>
            <a:t>Конкурс на лучшее преподавание шахмат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+mn-lt"/>
              <a:cs typeface="Times New Roman" pitchFamily="18" charset="0"/>
            </a:rPr>
            <a:t>(приняли участие 102 образовательные организации):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>
              <a:latin typeface="+mn-lt"/>
              <a:cs typeface="Times New Roman" pitchFamily="18" charset="0"/>
            </a:rPr>
            <a:t>- номинация «Лучшая городская школа»: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+mn-lt"/>
              <a:cs typeface="Times New Roman" pitchFamily="18" charset="0"/>
            </a:rPr>
            <a:t>1 место- </a:t>
          </a:r>
          <a:r>
            <a:rPr lang="ru-RU" sz="1300" b="0" kern="1200" dirty="0" err="1" smtClean="0">
              <a:latin typeface="+mn-lt"/>
              <a:cs typeface="Times New Roman" pitchFamily="18" charset="0"/>
            </a:rPr>
            <a:t>МОУ«Могойтуйская</a:t>
          </a:r>
          <a:r>
            <a:rPr lang="ru-RU" sz="1300" b="0" kern="1200" dirty="0" smtClean="0">
              <a:latin typeface="+mn-lt"/>
              <a:cs typeface="Times New Roman" pitchFamily="18" charset="0"/>
            </a:rPr>
            <a:t> СОШ № 2 </a:t>
          </a:r>
          <a:r>
            <a:rPr lang="ru-RU" sz="1300" b="0" kern="1200" dirty="0" err="1" smtClean="0">
              <a:latin typeface="+mn-lt"/>
              <a:cs typeface="Times New Roman" pitchFamily="18" charset="0"/>
            </a:rPr>
            <a:t>им.Ю.Б.Шагдарова</a:t>
          </a:r>
          <a:r>
            <a:rPr lang="ru-RU" sz="1300" b="0" kern="1200" dirty="0" smtClean="0">
              <a:latin typeface="+mn-lt"/>
              <a:cs typeface="Times New Roman" pitchFamily="18" charset="0"/>
            </a:rPr>
            <a:t>»,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+mn-lt"/>
              <a:cs typeface="Times New Roman" pitchFamily="18" charset="0"/>
            </a:rPr>
            <a:t>2 место- МОУ «</a:t>
          </a:r>
          <a:r>
            <a:rPr lang="ru-RU" sz="1300" b="0" kern="1200" dirty="0" err="1" smtClean="0">
              <a:latin typeface="+mn-lt"/>
              <a:cs typeface="Times New Roman" pitchFamily="18" charset="0"/>
            </a:rPr>
            <a:t>Могойтуйская</a:t>
          </a:r>
          <a:r>
            <a:rPr lang="ru-RU" sz="1300" b="0" kern="1200" dirty="0" smtClean="0">
              <a:latin typeface="+mn-lt"/>
              <a:cs typeface="Times New Roman" pitchFamily="18" charset="0"/>
            </a:rPr>
            <a:t> СОШ № 3»,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+mn-lt"/>
              <a:cs typeface="Times New Roman" pitchFamily="18" charset="0"/>
            </a:rPr>
            <a:t>3 место – МОУ СОШ № 15 </a:t>
          </a:r>
          <a:r>
            <a:rPr lang="ru-RU" sz="1300" b="0" kern="1200" dirty="0" err="1" smtClean="0">
              <a:latin typeface="+mn-lt"/>
              <a:cs typeface="Times New Roman" pitchFamily="18" charset="0"/>
            </a:rPr>
            <a:t>г.Борзя</a:t>
          </a:r>
          <a:endParaRPr lang="ru-RU" sz="1300" b="0" kern="1200" dirty="0" smtClean="0">
            <a:latin typeface="+mn-lt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>
              <a:latin typeface="+mn-lt"/>
              <a:cs typeface="Times New Roman" pitchFamily="18" charset="0"/>
            </a:rPr>
            <a:t>-номинация «Лучшая сельская школа»: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+mn-lt"/>
              <a:cs typeface="Times New Roman" pitchFamily="18" charset="0"/>
            </a:rPr>
            <a:t>1 место – МОУ «</a:t>
          </a:r>
          <a:r>
            <a:rPr lang="ru-RU" sz="1300" b="0" kern="1200" dirty="0" err="1" smtClean="0">
              <a:latin typeface="+mn-lt"/>
              <a:cs typeface="Times New Roman" pitchFamily="18" charset="0"/>
            </a:rPr>
            <a:t>Цаган-Челутайская</a:t>
          </a:r>
          <a:r>
            <a:rPr lang="ru-RU" sz="1300" b="0" kern="1200" dirty="0" smtClean="0">
              <a:latin typeface="+mn-lt"/>
              <a:cs typeface="Times New Roman" pitchFamily="18" charset="0"/>
            </a:rPr>
            <a:t> СОШ им.Ц.-</a:t>
          </a:r>
          <a:r>
            <a:rPr lang="ru-RU" sz="1300" b="0" kern="1200" dirty="0" err="1" smtClean="0">
              <a:latin typeface="+mn-lt"/>
              <a:cs typeface="Times New Roman" pitchFamily="18" charset="0"/>
            </a:rPr>
            <a:t>Б.Бадмаева</a:t>
          </a:r>
          <a:r>
            <a:rPr lang="ru-RU" sz="1300" b="0" kern="1200" dirty="0" smtClean="0">
              <a:latin typeface="+mn-lt"/>
              <a:cs typeface="Times New Roman" pitchFamily="18" charset="0"/>
            </a:rPr>
            <a:t>»,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+mn-lt"/>
              <a:cs typeface="Times New Roman" pitchFamily="18" charset="0"/>
            </a:rPr>
            <a:t>2 место – МОУ «Южно-</a:t>
          </a:r>
          <a:r>
            <a:rPr lang="ru-RU" sz="1300" b="0" kern="1200" dirty="0" err="1" smtClean="0">
              <a:latin typeface="+mn-lt"/>
              <a:cs typeface="Times New Roman" pitchFamily="18" charset="0"/>
            </a:rPr>
            <a:t>Аргалейская</a:t>
          </a:r>
          <a:r>
            <a:rPr lang="ru-RU" sz="1300" b="0" kern="1200" dirty="0" smtClean="0">
              <a:latin typeface="+mn-lt"/>
              <a:cs typeface="Times New Roman" pitchFamily="18" charset="0"/>
            </a:rPr>
            <a:t> СОШ» Агинского района,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+mn-lt"/>
              <a:cs typeface="Times New Roman" pitchFamily="18" charset="0"/>
            </a:rPr>
            <a:t>3 место – МОУ «</a:t>
          </a:r>
          <a:r>
            <a:rPr lang="ru-RU" sz="1300" b="0" kern="1200" dirty="0" err="1" smtClean="0">
              <a:latin typeface="+mn-lt"/>
              <a:cs typeface="Times New Roman" pitchFamily="18" charset="0"/>
            </a:rPr>
            <a:t>Зугалайская</a:t>
          </a:r>
          <a:r>
            <a:rPr lang="ru-RU" sz="1300" b="0" kern="1200" dirty="0" smtClean="0">
              <a:latin typeface="+mn-lt"/>
              <a:cs typeface="Times New Roman" pitchFamily="18" charset="0"/>
            </a:rPr>
            <a:t> СОШ» </a:t>
          </a:r>
          <a:r>
            <a:rPr lang="ru-RU" sz="1300" b="0" kern="1200" dirty="0" err="1" smtClean="0">
              <a:latin typeface="+mn-lt"/>
              <a:cs typeface="Times New Roman" pitchFamily="18" charset="0"/>
            </a:rPr>
            <a:t>Могойтуйского</a:t>
          </a:r>
          <a:r>
            <a:rPr lang="ru-RU" sz="1300" b="0" kern="1200" dirty="0" smtClean="0">
              <a:latin typeface="+mn-lt"/>
              <a:cs typeface="Times New Roman" pitchFamily="18" charset="0"/>
            </a:rPr>
            <a:t> района»,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latin typeface="+mn-lt"/>
              <a:cs typeface="Times New Roman" pitchFamily="18" charset="0"/>
            </a:rPr>
            <a:t>4 место – МОУ «</a:t>
          </a:r>
          <a:r>
            <a:rPr lang="ru-RU" sz="1300" b="0" kern="1200" dirty="0" err="1" smtClean="0">
              <a:latin typeface="+mn-lt"/>
              <a:cs typeface="Times New Roman" pitchFamily="18" charset="0"/>
            </a:rPr>
            <a:t>Ушарбайская</a:t>
          </a:r>
          <a:r>
            <a:rPr lang="ru-RU" sz="1300" b="0" kern="1200" dirty="0" smtClean="0">
              <a:latin typeface="+mn-lt"/>
              <a:cs typeface="Times New Roman" pitchFamily="18" charset="0"/>
            </a:rPr>
            <a:t> СОШ» </a:t>
          </a:r>
          <a:r>
            <a:rPr lang="ru-RU" sz="1300" b="0" kern="1200" dirty="0" err="1" smtClean="0">
              <a:latin typeface="+mn-lt"/>
              <a:cs typeface="Times New Roman" pitchFamily="18" charset="0"/>
            </a:rPr>
            <a:t>Могойтуского</a:t>
          </a:r>
          <a:r>
            <a:rPr lang="ru-RU" sz="1300" b="0" kern="1200" dirty="0" smtClean="0">
              <a:latin typeface="+mn-lt"/>
              <a:cs typeface="Times New Roman" pitchFamily="18" charset="0"/>
            </a:rPr>
            <a:t> района</a:t>
          </a:r>
          <a:endParaRPr lang="ru-RU" sz="1300" b="0" kern="1200" dirty="0">
            <a:latin typeface="+mn-lt"/>
          </a:endParaRPr>
        </a:p>
      </dsp:txBody>
      <dsp:txXfrm>
        <a:off x="228892" y="1207"/>
        <a:ext cx="4582774" cy="27496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62A2E-8D23-47E5-86FC-567D589CC2EA}">
      <dsp:nvSpPr>
        <dsp:cNvPr id="0" name=""/>
        <dsp:cNvSpPr/>
      </dsp:nvSpPr>
      <dsp:spPr>
        <a:xfrm>
          <a:off x="0" y="0"/>
          <a:ext cx="8229600" cy="23205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Участие во всероссийских мероприятиях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  <a:cs typeface="Times New Roman" pitchFamily="18" charset="0"/>
            </a:rPr>
            <a:t>III</a:t>
          </a:r>
          <a:r>
            <a:rPr lang="ru-RU" sz="1600" b="1" kern="1200" dirty="0" smtClean="0">
              <a:latin typeface="+mn-lt"/>
              <a:cs typeface="Times New Roman" pitchFamily="18" charset="0"/>
            </a:rPr>
            <a:t> Всероссийский форум педагогических отрядов и участников Российского движения школьников, ФГБОУ «ВДЦ «Орленок»; Всероссийский форум добровольцев, г.Санкт-Петербург; Всероссийском форум «Будущие интеллектуальные лидеры России», г.Ярославль; Зимний фестиваль РДШ, г.Москва;  профильные смены РДШ на базе Всероссийских детских центров «Океан» и «Орленок»</a:t>
          </a:r>
          <a:endParaRPr lang="ru-RU" sz="1600" b="1" kern="1200" dirty="0">
            <a:latin typeface="+mn-lt"/>
            <a:cs typeface="Times New Roman" pitchFamily="18" charset="0"/>
          </a:endParaRPr>
        </a:p>
      </dsp:txBody>
      <dsp:txXfrm>
        <a:off x="1791191" y="0"/>
        <a:ext cx="6438408" cy="2320504"/>
      </dsp:txXfrm>
    </dsp:sp>
    <dsp:sp modelId="{65E7B934-1726-42BF-A044-5E0F9E4A7C32}">
      <dsp:nvSpPr>
        <dsp:cNvPr id="0" name=""/>
        <dsp:cNvSpPr/>
      </dsp:nvSpPr>
      <dsp:spPr>
        <a:xfrm>
          <a:off x="0" y="281611"/>
          <a:ext cx="1805129" cy="17380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1A50E-405B-48E2-8E88-BDAA7E9D0F26}">
      <dsp:nvSpPr>
        <dsp:cNvPr id="0" name=""/>
        <dsp:cNvSpPr/>
      </dsp:nvSpPr>
      <dsp:spPr>
        <a:xfrm>
          <a:off x="0" y="2462303"/>
          <a:ext cx="8229600" cy="11383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 Краевые мероприятия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«Мы в РДШ», «Ты – предприниматель», </a:t>
          </a:r>
          <a:r>
            <a:rPr lang="en-US" sz="1600" b="1" kern="1200" dirty="0" smtClean="0">
              <a:latin typeface="+mn-lt"/>
              <a:cs typeface="Times New Roman" pitchFamily="18" charset="0"/>
            </a:rPr>
            <a:t>I</a:t>
          </a:r>
          <a:r>
            <a:rPr lang="ru-RU" sz="1600" b="1" kern="1200" dirty="0" smtClean="0">
              <a:latin typeface="+mn-lt"/>
              <a:cs typeface="Times New Roman" pitchFamily="18" charset="0"/>
            </a:rPr>
            <a:t> Слет «</a:t>
          </a:r>
          <a:r>
            <a:rPr lang="ru-RU" sz="1600" b="1" kern="1200" dirty="0" err="1" smtClean="0">
              <a:latin typeface="+mn-lt"/>
              <a:cs typeface="Times New Roman" pitchFamily="18" charset="0"/>
            </a:rPr>
            <a:t>пилотных</a:t>
          </a:r>
          <a:r>
            <a:rPr lang="ru-RU" sz="1600" b="1" kern="1200" dirty="0" smtClean="0">
              <a:latin typeface="+mn-lt"/>
              <a:cs typeface="Times New Roman" pitchFamily="18" charset="0"/>
            </a:rPr>
            <a:t>» площадок РДШ, Фестиваль интересов«Хрустальное сердце Забайкалья» и др.</a:t>
          </a:r>
          <a:endParaRPr lang="ru-RU" sz="1600" b="1" kern="1200" dirty="0">
            <a:latin typeface="+mn-lt"/>
            <a:cs typeface="Times New Roman" pitchFamily="18" charset="0"/>
          </a:endParaRPr>
        </a:p>
      </dsp:txBody>
      <dsp:txXfrm>
        <a:off x="1791191" y="2462303"/>
        <a:ext cx="6438408" cy="1138359"/>
      </dsp:txXfrm>
    </dsp:sp>
    <dsp:sp modelId="{1D21C92F-D04D-4D5D-977D-73A477595F7E}">
      <dsp:nvSpPr>
        <dsp:cNvPr id="0" name=""/>
        <dsp:cNvSpPr/>
      </dsp:nvSpPr>
      <dsp:spPr>
        <a:xfrm>
          <a:off x="42837" y="2448274"/>
          <a:ext cx="1502906" cy="11007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4C937-181C-4EE8-9172-471DE202A9FF}">
      <dsp:nvSpPr>
        <dsp:cNvPr id="0" name=""/>
        <dsp:cNvSpPr/>
      </dsp:nvSpPr>
      <dsp:spPr>
        <a:xfrm>
          <a:off x="0" y="3734153"/>
          <a:ext cx="8229600" cy="12268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Школьные мероприятия</a:t>
          </a:r>
        </a:p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cs typeface="Times New Roman" pitchFamily="18" charset="0"/>
            </a:rPr>
            <a:t> «День знаний», «День учителя», «Выборы в органы ученического самоуправления», «День рождения РДШ», «День народного единства», «Приседайте на здоровье», «День Героев Отечества» и др.</a:t>
          </a:r>
          <a:endParaRPr lang="ru-RU" sz="1600" b="1" kern="1200" dirty="0">
            <a:latin typeface="+mn-lt"/>
            <a:cs typeface="Times New Roman" pitchFamily="18" charset="0"/>
          </a:endParaRPr>
        </a:p>
      </dsp:txBody>
      <dsp:txXfrm>
        <a:off x="1791191" y="3734153"/>
        <a:ext cx="6438408" cy="1226829"/>
      </dsp:txXfrm>
    </dsp:sp>
    <dsp:sp modelId="{EC89EF10-AEE1-4FBC-987C-83D34CA9DBD3}">
      <dsp:nvSpPr>
        <dsp:cNvPr id="0" name=""/>
        <dsp:cNvSpPr/>
      </dsp:nvSpPr>
      <dsp:spPr>
        <a:xfrm>
          <a:off x="42829" y="3734157"/>
          <a:ext cx="1473723" cy="12212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DFC14-1A6D-4906-A195-44C7C6759E03}">
      <dsp:nvSpPr>
        <dsp:cNvPr id="0" name=""/>
        <dsp:cNvSpPr/>
      </dsp:nvSpPr>
      <dsp:spPr>
        <a:xfrm>
          <a:off x="0" y="5126722"/>
          <a:ext cx="8229600" cy="5619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</a:rPr>
            <a:t>7 пилотных площадок </a:t>
          </a:r>
          <a:endParaRPr lang="ru-RU" sz="1600" b="1" kern="1200" dirty="0">
            <a:latin typeface="+mn-lt"/>
          </a:endParaRPr>
        </a:p>
      </dsp:txBody>
      <dsp:txXfrm>
        <a:off x="1791191" y="5126722"/>
        <a:ext cx="6438408" cy="561909"/>
      </dsp:txXfrm>
    </dsp:sp>
    <dsp:sp modelId="{888A1EC6-3CF9-41FA-9D3E-7D762FEAF956}">
      <dsp:nvSpPr>
        <dsp:cNvPr id="0" name=""/>
        <dsp:cNvSpPr/>
      </dsp:nvSpPr>
      <dsp:spPr>
        <a:xfrm flipH="1" flipV="1">
          <a:off x="7901436" y="5100449"/>
          <a:ext cx="328163" cy="4753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8FC49-2E48-40D1-818E-A3E1CCB08746}">
      <dsp:nvSpPr>
        <dsp:cNvPr id="0" name=""/>
        <dsp:cNvSpPr/>
      </dsp:nvSpPr>
      <dsp:spPr>
        <a:xfrm>
          <a:off x="0" y="26683"/>
          <a:ext cx="8560935" cy="9992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638 учреждений отдыха и оздоровления </a:t>
          </a:r>
          <a:b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</a:b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охват 53992 ребенка </a:t>
          </a:r>
          <a:endParaRPr lang="ru-RU" sz="2000" b="1" kern="1200" dirty="0">
            <a:latin typeface="+mn-lt"/>
          </a:endParaRPr>
        </a:p>
      </dsp:txBody>
      <dsp:txXfrm>
        <a:off x="29267" y="55950"/>
        <a:ext cx="8502401" cy="940728"/>
      </dsp:txXfrm>
    </dsp:sp>
    <dsp:sp modelId="{C7ECEF19-BB3E-49CC-8294-DCC1176EE964}">
      <dsp:nvSpPr>
        <dsp:cNvPr id="0" name=""/>
        <dsp:cNvSpPr/>
      </dsp:nvSpPr>
      <dsp:spPr>
        <a:xfrm>
          <a:off x="12364" y="1187254"/>
          <a:ext cx="8544222" cy="8733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Отдых и оздоровление детей находящихся в трудной жизненной ситуации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23531 ребенок</a:t>
          </a:r>
          <a:endParaRPr lang="ru-RU" sz="2000" b="1" kern="1200" dirty="0">
            <a:latin typeface="+mn-lt"/>
          </a:endParaRPr>
        </a:p>
      </dsp:txBody>
      <dsp:txXfrm>
        <a:off x="37945" y="1212835"/>
        <a:ext cx="8493060" cy="822224"/>
      </dsp:txXfrm>
    </dsp:sp>
    <dsp:sp modelId="{F46AC17C-E93D-4A2F-8BA8-10AE514574FE}">
      <dsp:nvSpPr>
        <dsp:cNvPr id="0" name=""/>
        <dsp:cNvSpPr/>
      </dsp:nvSpPr>
      <dsp:spPr>
        <a:xfrm>
          <a:off x="12364" y="2246680"/>
          <a:ext cx="4184242" cy="14237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Федеральная субсидия 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67 879 900,00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освоено </a:t>
          </a: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100%.</a:t>
          </a:r>
          <a:r>
            <a:rPr lang="ru-RU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endParaRPr lang="ru-RU" sz="2000" kern="1200" dirty="0">
            <a:latin typeface="+mn-lt"/>
          </a:endParaRPr>
        </a:p>
      </dsp:txBody>
      <dsp:txXfrm>
        <a:off x="54065" y="2288381"/>
        <a:ext cx="4100840" cy="1340373"/>
      </dsp:txXfrm>
    </dsp:sp>
    <dsp:sp modelId="{B1308159-7346-4EC8-A3C4-0AF549179F65}">
      <dsp:nvSpPr>
        <dsp:cNvPr id="0" name=""/>
        <dsp:cNvSpPr/>
      </dsp:nvSpPr>
      <dsp:spPr>
        <a:xfrm>
          <a:off x="4372345" y="2246680"/>
          <a:ext cx="4184242" cy="14237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Краевое финансирование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258 120 136,00</a:t>
          </a:r>
          <a:r>
            <a:rPr lang="ru-RU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освоено </a:t>
          </a: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257 874 577</a:t>
          </a:r>
          <a:r>
            <a:rPr lang="ru-RU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(99,9%)</a:t>
          </a:r>
          <a:endParaRPr lang="ru-RU" sz="2000" kern="1200" dirty="0">
            <a:latin typeface="+mn-lt"/>
          </a:endParaRPr>
        </a:p>
      </dsp:txBody>
      <dsp:txXfrm>
        <a:off x="4414046" y="2288381"/>
        <a:ext cx="4100840" cy="134037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D916D-92C4-4BE8-A6E6-5FB4CB096DDF}">
      <dsp:nvSpPr>
        <dsp:cNvPr id="0" name=""/>
        <dsp:cNvSpPr/>
      </dsp:nvSpPr>
      <dsp:spPr>
        <a:xfrm>
          <a:off x="0" y="0"/>
          <a:ext cx="8568952" cy="12399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Федеральный закон от 28.12.2016 N 465-ФЗ "О внесении изменений в отдельные законодательные акты Российской Федерации в части совершенствования государственного регулирования организации отдыха и оздоровления детей"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36316" y="36316"/>
        <a:ext cx="8496320" cy="11672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52246-AD0F-4AB3-973B-DB1A1FF40DAF}">
      <dsp:nvSpPr>
        <dsp:cNvPr id="0" name=""/>
        <dsp:cNvSpPr/>
      </dsp:nvSpPr>
      <dsp:spPr>
        <a:xfrm>
          <a:off x="0" y="0"/>
          <a:ext cx="3610744" cy="9727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Региональный этап Всероссийского конкурса «Доброволец России – 2016»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819426" y="0"/>
        <a:ext cx="2791317" cy="972775"/>
      </dsp:txXfrm>
    </dsp:sp>
    <dsp:sp modelId="{0EA76C25-5AD6-4495-A566-246B49B90480}">
      <dsp:nvSpPr>
        <dsp:cNvPr id="0" name=""/>
        <dsp:cNvSpPr/>
      </dsp:nvSpPr>
      <dsp:spPr>
        <a:xfrm>
          <a:off x="97277" y="97277"/>
          <a:ext cx="722148" cy="7782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E9CD1-956B-4175-81E8-86241D4A4749}">
      <dsp:nvSpPr>
        <dsp:cNvPr id="0" name=""/>
        <dsp:cNvSpPr/>
      </dsp:nvSpPr>
      <dsp:spPr>
        <a:xfrm>
          <a:off x="0" y="1070053"/>
          <a:ext cx="3610744" cy="972775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Краевой фестиваль конкурс «Забайкальская студенческая весна – 2016»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819426" y="1070053"/>
        <a:ext cx="2791317" cy="972775"/>
      </dsp:txXfrm>
    </dsp:sp>
    <dsp:sp modelId="{2585969B-87EF-4CDC-B58E-D29F56659ACA}">
      <dsp:nvSpPr>
        <dsp:cNvPr id="0" name=""/>
        <dsp:cNvSpPr/>
      </dsp:nvSpPr>
      <dsp:spPr>
        <a:xfrm>
          <a:off x="97277" y="1167331"/>
          <a:ext cx="722148" cy="7782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94E09-6431-4A2C-8AA0-2A2B922A8761}">
      <dsp:nvSpPr>
        <dsp:cNvPr id="0" name=""/>
        <dsp:cNvSpPr/>
      </dsp:nvSpPr>
      <dsp:spPr>
        <a:xfrm>
          <a:off x="0" y="2140106"/>
          <a:ext cx="3610744" cy="972775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Забайкальский съезд добровольцев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819426" y="2140106"/>
        <a:ext cx="2791317" cy="972775"/>
      </dsp:txXfrm>
    </dsp:sp>
    <dsp:sp modelId="{3353969B-CE1B-4275-A541-9F7D93E23808}">
      <dsp:nvSpPr>
        <dsp:cNvPr id="0" name=""/>
        <dsp:cNvSpPr/>
      </dsp:nvSpPr>
      <dsp:spPr>
        <a:xfrm>
          <a:off x="97277" y="2237384"/>
          <a:ext cx="722148" cy="7782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3D393-AD50-46FC-92D7-B2B7C003BF29}">
      <dsp:nvSpPr>
        <dsp:cNvPr id="0" name=""/>
        <dsp:cNvSpPr/>
      </dsp:nvSpPr>
      <dsp:spPr>
        <a:xfrm>
          <a:off x="0" y="3210160"/>
          <a:ext cx="3610744" cy="972775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Летняя школа молодого ученого, педагога-исследователя и лидера в сфере молодежной политики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819426" y="3210160"/>
        <a:ext cx="2791317" cy="972775"/>
      </dsp:txXfrm>
    </dsp:sp>
    <dsp:sp modelId="{045C087A-036E-4045-A8BB-52EDEA6E90AF}">
      <dsp:nvSpPr>
        <dsp:cNvPr id="0" name=""/>
        <dsp:cNvSpPr/>
      </dsp:nvSpPr>
      <dsp:spPr>
        <a:xfrm>
          <a:off x="97277" y="3307437"/>
          <a:ext cx="722148" cy="7782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/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C27FB-1673-4C1C-B586-ED4A2213A963}">
      <dsp:nvSpPr>
        <dsp:cNvPr id="0" name=""/>
        <dsp:cNvSpPr/>
      </dsp:nvSpPr>
      <dsp:spPr>
        <a:xfrm>
          <a:off x="0" y="4280213"/>
          <a:ext cx="3610744" cy="972775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III</a:t>
          </a:r>
          <a:r>
            <a:rPr lang="ru-RU" sz="1500" kern="1200" dirty="0" smtClean="0">
              <a:solidFill>
                <a:schemeClr val="bg1"/>
              </a:solidFill>
            </a:rPr>
            <a:t> финал всероссийской военно-патриотической игры «Зарница»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819426" y="4280213"/>
        <a:ext cx="2791317" cy="972775"/>
      </dsp:txXfrm>
    </dsp:sp>
    <dsp:sp modelId="{DF0B4174-96F6-47C8-A3D5-3F447E7CBBE7}">
      <dsp:nvSpPr>
        <dsp:cNvPr id="0" name=""/>
        <dsp:cNvSpPr/>
      </dsp:nvSpPr>
      <dsp:spPr>
        <a:xfrm>
          <a:off x="97277" y="4377491"/>
          <a:ext cx="722148" cy="7782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/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71249-DB1C-4AAF-9C19-60FBC406E16F}">
      <dsp:nvSpPr>
        <dsp:cNvPr id="0" name=""/>
        <dsp:cNvSpPr/>
      </dsp:nvSpPr>
      <dsp:spPr>
        <a:xfrm>
          <a:off x="203296" y="0"/>
          <a:ext cx="3841879" cy="11720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</a:rPr>
            <a:t>Молодежные НКО</a:t>
          </a:r>
          <a:endParaRPr lang="ru-RU" sz="3600" kern="1200" dirty="0">
            <a:solidFill>
              <a:schemeClr val="bg1"/>
            </a:solidFill>
          </a:endParaRPr>
        </a:p>
      </dsp:txBody>
      <dsp:txXfrm>
        <a:off x="237626" y="34330"/>
        <a:ext cx="3773219" cy="1103438"/>
      </dsp:txXfrm>
    </dsp:sp>
    <dsp:sp modelId="{23FCB8DE-549E-4424-B964-6F246C8E91B4}">
      <dsp:nvSpPr>
        <dsp:cNvPr id="0" name=""/>
        <dsp:cNvSpPr/>
      </dsp:nvSpPr>
      <dsp:spPr>
        <a:xfrm>
          <a:off x="203296" y="1385026"/>
          <a:ext cx="1172098" cy="117209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41251-0AAA-4A6D-8930-67C027548799}">
      <dsp:nvSpPr>
        <dsp:cNvPr id="0" name=""/>
        <dsp:cNvSpPr/>
      </dsp:nvSpPr>
      <dsp:spPr>
        <a:xfrm>
          <a:off x="1445720" y="1385026"/>
          <a:ext cx="2599455" cy="117209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Забайкальская региональная общественная организация «ЗАБВОЛОНТЕР»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502947" y="1442253"/>
        <a:ext cx="2485001" cy="1057644"/>
      </dsp:txXfrm>
    </dsp:sp>
    <dsp:sp modelId="{93ACB097-54B0-49E8-82BA-7741C19A4D42}">
      <dsp:nvSpPr>
        <dsp:cNvPr id="0" name=""/>
        <dsp:cNvSpPr/>
      </dsp:nvSpPr>
      <dsp:spPr>
        <a:xfrm>
          <a:off x="203296" y="2697776"/>
          <a:ext cx="1172098" cy="117209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/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3C74D-DCBB-45E7-881B-B9CB6BB6BB42}">
      <dsp:nvSpPr>
        <dsp:cNvPr id="0" name=""/>
        <dsp:cNvSpPr/>
      </dsp:nvSpPr>
      <dsp:spPr>
        <a:xfrm>
          <a:off x="1445720" y="2697776"/>
          <a:ext cx="2599455" cy="1172098"/>
        </a:xfrm>
        <a:prstGeom prst="roundRect">
          <a:avLst>
            <a:gd name="adj" fmla="val 1667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Региональное отделение Всероссийских общественных движений «Волонтеры-медики»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502947" y="2755003"/>
        <a:ext cx="2485001" cy="1057644"/>
      </dsp:txXfrm>
    </dsp:sp>
    <dsp:sp modelId="{BA46257C-0140-4FCB-B1F6-AC0F690C8AF8}">
      <dsp:nvSpPr>
        <dsp:cNvPr id="0" name=""/>
        <dsp:cNvSpPr/>
      </dsp:nvSpPr>
      <dsp:spPr>
        <a:xfrm>
          <a:off x="203296" y="4010527"/>
          <a:ext cx="1172098" cy="117209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/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D781A-7614-46C3-9560-757685C4BCBA}">
      <dsp:nvSpPr>
        <dsp:cNvPr id="0" name=""/>
        <dsp:cNvSpPr/>
      </dsp:nvSpPr>
      <dsp:spPr>
        <a:xfrm>
          <a:off x="1445720" y="4010527"/>
          <a:ext cx="2599455" cy="1172098"/>
        </a:xfrm>
        <a:prstGeom prst="roundRect">
          <a:avLst>
            <a:gd name="adj" fmla="val 166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Региональное отделение Всероссийских общественных движений «Волонтеры Победы»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1502947" y="4067754"/>
        <a:ext cx="2485001" cy="105764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4DEC8-60B7-4DAE-88CB-64AAE9F90A29}">
      <dsp:nvSpPr>
        <dsp:cNvPr id="0" name=""/>
        <dsp:cNvSpPr/>
      </dsp:nvSpPr>
      <dsp:spPr>
        <a:xfrm>
          <a:off x="0" y="2310491"/>
          <a:ext cx="8496944" cy="3492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52CBE-DC0D-4AA7-9492-6F2C59E7C8B3}">
      <dsp:nvSpPr>
        <dsp:cNvPr id="0" name=""/>
        <dsp:cNvSpPr/>
      </dsp:nvSpPr>
      <dsp:spPr>
        <a:xfrm>
          <a:off x="72007" y="1072228"/>
          <a:ext cx="5815699" cy="150864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Направление 2.1  </a:t>
          </a:r>
          <a:r>
            <a:rPr lang="ru-RU" sz="16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«Реализация новых организационно-экономических моделей и стандартов в дошкольном образовании путем разработки нормативно-методической базы и экспертно-аналитическое сопровождение ее внедрения</a:t>
          </a:r>
          <a:endParaRPr lang="ru-RU" sz="1600" kern="1200" dirty="0">
            <a:solidFill>
              <a:schemeClr val="tx1"/>
            </a:solidFill>
            <a:latin typeface="+mn-lt"/>
          </a:endParaRPr>
        </a:p>
      </dsp:txBody>
      <dsp:txXfrm>
        <a:off x="145653" y="1145874"/>
        <a:ext cx="5668407" cy="1361354"/>
      </dsp:txXfrm>
    </dsp:sp>
    <dsp:sp modelId="{B607AEF9-C8A5-4295-9136-871839EF6571}">
      <dsp:nvSpPr>
        <dsp:cNvPr id="0" name=""/>
        <dsp:cNvSpPr/>
      </dsp:nvSpPr>
      <dsp:spPr>
        <a:xfrm>
          <a:off x="0" y="3662182"/>
          <a:ext cx="8496944" cy="4118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51318-EC51-45A6-9F07-4F86B0F85536}">
      <dsp:nvSpPr>
        <dsp:cNvPr id="0" name=""/>
        <dsp:cNvSpPr/>
      </dsp:nvSpPr>
      <dsp:spPr>
        <a:xfrm>
          <a:off x="144014" y="2800427"/>
          <a:ext cx="5735343" cy="1079496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Направление 3.1 </a:t>
          </a:r>
          <a:r>
            <a:rPr lang="ru-RU" sz="16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«Обновление  содержания технологий дополнительного образования и воспитания детей»</a:t>
          </a:r>
          <a:endParaRPr lang="ru-RU" sz="1600" kern="1200" dirty="0">
            <a:solidFill>
              <a:schemeClr val="tx1"/>
            </a:solidFill>
            <a:latin typeface="+mn-lt"/>
          </a:endParaRPr>
        </a:p>
      </dsp:txBody>
      <dsp:txXfrm>
        <a:off x="196711" y="2853124"/>
        <a:ext cx="5629949" cy="974102"/>
      </dsp:txXfrm>
    </dsp:sp>
    <dsp:sp modelId="{78E60E38-D39B-4EE1-A06A-D46139E89B10}">
      <dsp:nvSpPr>
        <dsp:cNvPr id="0" name=""/>
        <dsp:cNvSpPr/>
      </dsp:nvSpPr>
      <dsp:spPr>
        <a:xfrm>
          <a:off x="0" y="5307337"/>
          <a:ext cx="8496944" cy="3092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C7396-C20F-4015-9F7C-91DACC760A0B}">
      <dsp:nvSpPr>
        <dsp:cNvPr id="0" name=""/>
        <dsp:cNvSpPr/>
      </dsp:nvSpPr>
      <dsp:spPr>
        <a:xfrm>
          <a:off x="72007" y="4134030"/>
          <a:ext cx="5860070" cy="148259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Направление 2.3 </a:t>
          </a:r>
          <a:r>
            <a:rPr lang="ru-RU" sz="16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«Система управления качеством образования в школе», «Современные школьные библиотеки: формирование инфраструктуры чтения», «Инновации в школьном технологическом образовании»,  «Реализация инновационных программ воспитания обучающихся»,  «Сельская школа»</a:t>
          </a:r>
          <a:endParaRPr lang="ru-RU" sz="1600" kern="1200" dirty="0">
            <a:solidFill>
              <a:schemeClr val="tx1"/>
            </a:solidFill>
            <a:latin typeface="+mn-lt"/>
          </a:endParaRPr>
        </a:p>
      </dsp:txBody>
      <dsp:txXfrm>
        <a:off x="144381" y="4206404"/>
        <a:ext cx="5715322" cy="1337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F6939-F64F-432C-95C2-6F6B0D88D803}">
      <dsp:nvSpPr>
        <dsp:cNvPr id="0" name=""/>
        <dsp:cNvSpPr/>
      </dsp:nvSpPr>
      <dsp:spPr>
        <a:xfrm>
          <a:off x="1710" y="0"/>
          <a:ext cx="1750145" cy="14412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Доступность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43924" y="42214"/>
        <a:ext cx="1665717" cy="1356857"/>
      </dsp:txXfrm>
    </dsp:sp>
    <dsp:sp modelId="{BBA08FBA-2B49-4B02-970E-D7E07B91D079}">
      <dsp:nvSpPr>
        <dsp:cNvPr id="0" name=""/>
        <dsp:cNvSpPr/>
      </dsp:nvSpPr>
      <dsp:spPr>
        <a:xfrm>
          <a:off x="855" y="1475601"/>
          <a:ext cx="1750145" cy="14412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solidFill>
                <a:schemeClr val="tx1"/>
              </a:solidFill>
            </a:rPr>
            <a:t>Качество 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43069" y="1517815"/>
        <a:ext cx="1665717" cy="1356857"/>
      </dsp:txXfrm>
    </dsp:sp>
    <dsp:sp modelId="{3E857978-5750-486B-BA99-3E82441678B2}">
      <dsp:nvSpPr>
        <dsp:cNvPr id="0" name=""/>
        <dsp:cNvSpPr/>
      </dsp:nvSpPr>
      <dsp:spPr>
        <a:xfrm>
          <a:off x="855" y="2949076"/>
          <a:ext cx="1750145" cy="14412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Социально-экономическая эффективность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43069" y="2991290"/>
        <a:ext cx="1665717" cy="1356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1B9D3-62F8-415C-94C7-D2518BD39B69}">
      <dsp:nvSpPr>
        <dsp:cNvPr id="0" name=""/>
        <dsp:cNvSpPr/>
      </dsp:nvSpPr>
      <dsp:spPr>
        <a:xfrm>
          <a:off x="2957" y="0"/>
          <a:ext cx="8223684" cy="120920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u="sng" kern="1200" dirty="0" smtClean="0">
              <a:solidFill>
                <a:schemeClr val="tx1"/>
              </a:solidFill>
              <a:latin typeface="+mn-lt"/>
            </a:rPr>
            <a:t>1 212</a:t>
          </a:r>
          <a:r>
            <a:rPr lang="ru-RU" sz="2200" kern="1200" dirty="0" smtClean="0">
              <a:solidFill>
                <a:schemeClr val="tx1"/>
              </a:solidFill>
              <a:latin typeface="+mn-lt"/>
            </a:rPr>
            <a:t> образовательных организаций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chemeClr val="tx1"/>
              </a:solidFill>
              <a:latin typeface="+mn-lt"/>
            </a:rPr>
            <a:t>контингент обучающихся и воспитанников – около </a:t>
          </a:r>
          <a:r>
            <a:rPr lang="ru-RU" sz="2200" b="1" u="sng" kern="1200" dirty="0" smtClean="0">
              <a:solidFill>
                <a:schemeClr val="tx1"/>
              </a:solidFill>
              <a:latin typeface="+mn-lt"/>
            </a:rPr>
            <a:t>224 тыс. чел. </a:t>
          </a:r>
          <a:endParaRPr lang="ru-RU" sz="2200" b="1" u="sng" kern="1200" dirty="0">
            <a:solidFill>
              <a:schemeClr val="tx1"/>
            </a:solidFill>
            <a:latin typeface="+mn-lt"/>
          </a:endParaRPr>
        </a:p>
      </dsp:txBody>
      <dsp:txXfrm>
        <a:off x="38373" y="35416"/>
        <a:ext cx="8152852" cy="1138376"/>
      </dsp:txXfrm>
    </dsp:sp>
    <dsp:sp modelId="{79DF9AAF-1E43-49C2-95FB-0130B6C701CF}">
      <dsp:nvSpPr>
        <dsp:cNvPr id="0" name=""/>
        <dsp:cNvSpPr/>
      </dsp:nvSpPr>
      <dsp:spPr>
        <a:xfrm>
          <a:off x="2957" y="1372766"/>
          <a:ext cx="2595860" cy="180242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Дошкольное образование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477 ОУ, 59936 воспитанников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(460 муниципальных, 7 частных, 3 ОАО «РЖД»,  7 ведомственных, 120 филиалов)</a:t>
          </a:r>
          <a:endParaRPr lang="ru-RU" sz="1400" kern="1200" dirty="0">
            <a:solidFill>
              <a:schemeClr val="tx1"/>
            </a:solidFill>
            <a:latin typeface="+mn-lt"/>
          </a:endParaRPr>
        </a:p>
      </dsp:txBody>
      <dsp:txXfrm>
        <a:off x="55748" y="1425557"/>
        <a:ext cx="2490278" cy="1696839"/>
      </dsp:txXfrm>
    </dsp:sp>
    <dsp:sp modelId="{E35D020F-E307-4D30-A40F-46D8D635B8AA}">
      <dsp:nvSpPr>
        <dsp:cNvPr id="0" name=""/>
        <dsp:cNvSpPr/>
      </dsp:nvSpPr>
      <dsp:spPr>
        <a:xfrm>
          <a:off x="2957" y="3336758"/>
          <a:ext cx="2595860" cy="180242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Дополнительное профессиональное педагогическое образование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 ГУ, ежегодный охват  -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около 12 тыс. чел.</a:t>
          </a:r>
          <a:endParaRPr lang="ru-RU" sz="1400" kern="1200" dirty="0">
            <a:solidFill>
              <a:schemeClr val="tx1"/>
            </a:solidFill>
            <a:latin typeface="+mn-lt"/>
          </a:endParaRPr>
        </a:p>
      </dsp:txBody>
      <dsp:txXfrm>
        <a:off x="55748" y="3389549"/>
        <a:ext cx="2490278" cy="1696839"/>
      </dsp:txXfrm>
    </dsp:sp>
    <dsp:sp modelId="{FCB52C80-ADB1-4367-A4A7-75D33750AB15}">
      <dsp:nvSpPr>
        <dsp:cNvPr id="0" name=""/>
        <dsp:cNvSpPr/>
      </dsp:nvSpPr>
      <dsp:spPr>
        <a:xfrm>
          <a:off x="2816869" y="1372766"/>
          <a:ext cx="2595860" cy="180242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Общее образование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578 ОУ, 142196 обучающийся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(550 муниципальных, 17 государственных,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3 ведомственных, 6 частных, 73 филиала)</a:t>
          </a:r>
          <a:endParaRPr lang="ru-RU" sz="1400" kern="1200" dirty="0">
            <a:solidFill>
              <a:schemeClr val="tx1"/>
            </a:solidFill>
            <a:latin typeface="+mn-lt"/>
          </a:endParaRPr>
        </a:p>
      </dsp:txBody>
      <dsp:txXfrm>
        <a:off x="2869660" y="1425557"/>
        <a:ext cx="2490278" cy="1696839"/>
      </dsp:txXfrm>
    </dsp:sp>
    <dsp:sp modelId="{55F4E34E-3B84-4F47-BD08-EDD8B27DFBF5}">
      <dsp:nvSpPr>
        <dsp:cNvPr id="0" name=""/>
        <dsp:cNvSpPr/>
      </dsp:nvSpPr>
      <dsp:spPr>
        <a:xfrm>
          <a:off x="2816869" y="3336758"/>
          <a:ext cx="2595860" cy="180242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u="sng" kern="1200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Профессиональное образование 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21 ГОУ, подведомственных Министерству образования Забайкальского края 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(17855 студентов)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8 образовательных организаций высшего профессионального образования 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(27 тыс. студентов)</a:t>
          </a:r>
          <a:endParaRPr lang="ru-RU" sz="1100" kern="1200" dirty="0">
            <a:solidFill>
              <a:schemeClr val="tx1"/>
            </a:solidFill>
            <a:latin typeface="+mn-lt"/>
          </a:endParaRPr>
        </a:p>
      </dsp:txBody>
      <dsp:txXfrm>
        <a:off x="2869660" y="3389549"/>
        <a:ext cx="2490278" cy="1696839"/>
      </dsp:txXfrm>
    </dsp:sp>
    <dsp:sp modelId="{1C26FCBD-1392-40BF-8E01-004FD7CF4ECC}">
      <dsp:nvSpPr>
        <dsp:cNvPr id="0" name=""/>
        <dsp:cNvSpPr/>
      </dsp:nvSpPr>
      <dsp:spPr>
        <a:xfrm>
          <a:off x="5630782" y="1372766"/>
          <a:ext cx="2595860" cy="180242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Дополнительное образование детей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88 ОУ (83 муниципальных, 5 государственных), охват детей от 6 до 18 лет – 60 % </a:t>
          </a:r>
          <a:endParaRPr lang="ru-RU" sz="1400" kern="1200" dirty="0">
            <a:solidFill>
              <a:schemeClr val="tx1"/>
            </a:solidFill>
            <a:latin typeface="+mn-lt"/>
          </a:endParaRPr>
        </a:p>
      </dsp:txBody>
      <dsp:txXfrm>
        <a:off x="5683573" y="1425557"/>
        <a:ext cx="2490278" cy="1696839"/>
      </dsp:txXfrm>
    </dsp:sp>
    <dsp:sp modelId="{3BB5EC87-55AB-4836-A2DB-6C8FA134875B}">
      <dsp:nvSpPr>
        <dsp:cNvPr id="0" name=""/>
        <dsp:cNvSpPr/>
      </dsp:nvSpPr>
      <dsp:spPr>
        <a:xfrm>
          <a:off x="5630782" y="3336758"/>
          <a:ext cx="2595860" cy="180242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u="sng" kern="1200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Организации, обеспечивающие психолого-педагогическое  медико-социальное сопровождение обучающихся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4 учреждения,  ежегодный охват – около 20 тыс. чел.</a:t>
          </a:r>
          <a:endParaRPr lang="ru-RU" sz="1200" kern="1200" dirty="0">
            <a:solidFill>
              <a:schemeClr val="tx1"/>
            </a:solidFill>
            <a:latin typeface="+mn-lt"/>
          </a:endParaRPr>
        </a:p>
      </dsp:txBody>
      <dsp:txXfrm>
        <a:off x="5683573" y="3389549"/>
        <a:ext cx="2490278" cy="16968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64319-38EE-4DD4-8654-4E701620020A}">
      <dsp:nvSpPr>
        <dsp:cNvPr id="0" name=""/>
        <dsp:cNvSpPr/>
      </dsp:nvSpPr>
      <dsp:spPr>
        <a:xfrm>
          <a:off x="7237" y="15401"/>
          <a:ext cx="3020351" cy="662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Проверки 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7237" y="15401"/>
        <a:ext cx="3020351" cy="662400"/>
      </dsp:txXfrm>
    </dsp:sp>
    <dsp:sp modelId="{DD75ABAD-15B9-4077-84C9-93D9A9B38801}">
      <dsp:nvSpPr>
        <dsp:cNvPr id="0" name=""/>
        <dsp:cNvSpPr/>
      </dsp:nvSpPr>
      <dsp:spPr>
        <a:xfrm>
          <a:off x="7692" y="677801"/>
          <a:ext cx="3019439" cy="326723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ВСЕГО проверок – 217: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35 выездных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182 документарные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97% образовательных организаций, из числа проверенных, допустили нарушения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193 предписания </a:t>
          </a:r>
          <a:endParaRPr lang="ru-RU" sz="1600" kern="1200" dirty="0"/>
        </a:p>
      </dsp:txBody>
      <dsp:txXfrm>
        <a:off x="7692" y="677801"/>
        <a:ext cx="3019439" cy="3267236"/>
      </dsp:txXfrm>
    </dsp:sp>
    <dsp:sp modelId="{00E79D71-9320-45DD-9213-F801634E8098}">
      <dsp:nvSpPr>
        <dsp:cNvPr id="0" name=""/>
        <dsp:cNvSpPr/>
      </dsp:nvSpPr>
      <dsp:spPr>
        <a:xfrm>
          <a:off x="3665543" y="15401"/>
          <a:ext cx="4556819" cy="662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Нарушения </a:t>
          </a:r>
          <a:endParaRPr lang="ru-RU" sz="2800" b="1" kern="1200" dirty="0"/>
        </a:p>
      </dsp:txBody>
      <dsp:txXfrm>
        <a:off x="3665543" y="15401"/>
        <a:ext cx="4556819" cy="662400"/>
      </dsp:txXfrm>
    </dsp:sp>
    <dsp:sp modelId="{628E6F75-3C77-406C-A8FA-2C8B21515390}">
      <dsp:nvSpPr>
        <dsp:cNvPr id="0" name=""/>
        <dsp:cNvSpPr/>
      </dsp:nvSpPr>
      <dsp:spPr>
        <a:xfrm>
          <a:off x="3665543" y="677801"/>
          <a:ext cx="4556819" cy="326723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содержания локальных актов, регламентирующих деятельность образовательных организаций – 202 (в 2015 году-137); 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содержания уставов образовательных учреждений –111 (в 2015 году-77); 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порядка приема в образовательную организацию -117 (в 2015 году - 64); 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выполнения прав работников образовательных организаций при проведении аттестации –131 (в 2015 году - 82) и требований квалификации педагогических и руководящих должностей – 122 (в 2015 году-80).</a:t>
          </a:r>
          <a:endParaRPr lang="ru-RU" sz="1600" kern="1200" dirty="0"/>
        </a:p>
      </dsp:txBody>
      <dsp:txXfrm>
        <a:off x="3665543" y="677801"/>
        <a:ext cx="4556819" cy="3267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1B9D3-62F8-415C-94C7-D2518BD39B69}">
      <dsp:nvSpPr>
        <dsp:cNvPr id="0" name=""/>
        <dsp:cNvSpPr/>
      </dsp:nvSpPr>
      <dsp:spPr>
        <a:xfrm>
          <a:off x="3845" y="0"/>
          <a:ext cx="8705277" cy="92614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Инфраструктура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477 ОУ,      59936 воспитанников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(460 муниципальных, 7 частных, 3 ОАО «РЖД»,  7 ведомственных, 120 филиалов)</a:t>
          </a:r>
          <a:endParaRPr lang="ru-RU" sz="1600" b="1" u="sng" kern="1200" dirty="0">
            <a:solidFill>
              <a:schemeClr val="tx1"/>
            </a:solidFill>
            <a:latin typeface="+mn-lt"/>
          </a:endParaRPr>
        </a:p>
      </dsp:txBody>
      <dsp:txXfrm>
        <a:off x="30971" y="27126"/>
        <a:ext cx="8651025" cy="871895"/>
      </dsp:txXfrm>
    </dsp:sp>
    <dsp:sp modelId="{79DF9AAF-1E43-49C2-95FB-0130B6C701CF}">
      <dsp:nvSpPr>
        <dsp:cNvPr id="0" name=""/>
        <dsp:cNvSpPr/>
      </dsp:nvSpPr>
      <dsp:spPr>
        <a:xfrm>
          <a:off x="21180" y="1089576"/>
          <a:ext cx="2269031" cy="152039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Очередность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 3 до 7 лет – 4554 чел.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 1,5 до 3 лет – 6205 чел.</a:t>
          </a:r>
          <a:endParaRPr lang="ru-RU" sz="1600" b="1" kern="1200" dirty="0">
            <a:solidFill>
              <a:schemeClr val="tx1"/>
            </a:solidFill>
            <a:latin typeface="+mn-lt"/>
          </a:endParaRPr>
        </a:p>
      </dsp:txBody>
      <dsp:txXfrm>
        <a:off x="65711" y="1134107"/>
        <a:ext cx="2179969" cy="1431331"/>
      </dsp:txXfrm>
    </dsp:sp>
    <dsp:sp modelId="{E35D020F-E307-4D30-A40F-46D8D635B8AA}">
      <dsp:nvSpPr>
        <dsp:cNvPr id="0" name=""/>
        <dsp:cNvSpPr/>
      </dsp:nvSpPr>
      <dsp:spPr>
        <a:xfrm>
          <a:off x="30646" y="2770547"/>
          <a:ext cx="2250100" cy="276054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МРСДО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Введено 7742 мест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Освоено: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ФБ – 1 838 232 600 руб.,                 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РБ  – 566 146 500 руб. </a:t>
          </a:r>
          <a:endParaRPr lang="ru-RU" sz="1600" b="1" kern="1200" dirty="0">
            <a:solidFill>
              <a:schemeClr val="tx1"/>
            </a:solidFill>
            <a:latin typeface="+mn-lt"/>
          </a:endParaRPr>
        </a:p>
      </dsp:txBody>
      <dsp:txXfrm>
        <a:off x="96549" y="2836450"/>
        <a:ext cx="2118294" cy="2628736"/>
      </dsp:txXfrm>
    </dsp:sp>
    <dsp:sp modelId="{FCB52C80-ADB1-4367-A4A7-75D33750AB15}">
      <dsp:nvSpPr>
        <dsp:cNvPr id="0" name=""/>
        <dsp:cNvSpPr/>
      </dsp:nvSpPr>
      <dsp:spPr>
        <a:xfrm>
          <a:off x="2484366" y="1089576"/>
          <a:ext cx="2743263" cy="151997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Высокий уровень очередности: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г.Чита, п. Агинское,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Читинский МР</a:t>
          </a:r>
          <a:endParaRPr lang="ru-RU" sz="1600" b="1" kern="1200" dirty="0">
            <a:solidFill>
              <a:schemeClr val="tx1"/>
            </a:solidFill>
            <a:latin typeface="+mn-lt"/>
          </a:endParaRPr>
        </a:p>
      </dsp:txBody>
      <dsp:txXfrm>
        <a:off x="2528884" y="1134094"/>
        <a:ext cx="2654227" cy="1430937"/>
      </dsp:txXfrm>
    </dsp:sp>
    <dsp:sp modelId="{55F4E34E-3B84-4F47-BD08-EDD8B27DFBF5}">
      <dsp:nvSpPr>
        <dsp:cNvPr id="0" name=""/>
        <dsp:cNvSpPr/>
      </dsp:nvSpPr>
      <dsp:spPr>
        <a:xfrm>
          <a:off x="2479960" y="2770127"/>
          <a:ext cx="2752075" cy="274758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Ввод новых мест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 01.09.2016 г: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-г.Борзя (300 мест)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-п.Могойтуй (314 мест)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- г. Чита (192 места)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- с. </a:t>
          </a:r>
          <a:r>
            <a:rPr lang="ru-RU" sz="1400" b="1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Кадахта</a:t>
          </a: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(75 мест)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2017 год: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г.Сретенск (110 мест)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с. Тунгокочен (40 мест)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с.Заречное (40 мест)</a:t>
          </a:r>
          <a:endParaRPr lang="ru-RU" sz="1400" b="1" kern="1200" dirty="0">
            <a:solidFill>
              <a:schemeClr val="tx1"/>
            </a:solidFill>
            <a:latin typeface="+mn-lt"/>
          </a:endParaRPr>
        </a:p>
      </dsp:txBody>
      <dsp:txXfrm>
        <a:off x="2560434" y="2850601"/>
        <a:ext cx="2591127" cy="2586638"/>
      </dsp:txXfrm>
    </dsp:sp>
    <dsp:sp modelId="{1C26FCBD-1392-40BF-8E01-004FD7CF4ECC}">
      <dsp:nvSpPr>
        <dsp:cNvPr id="0" name=""/>
        <dsp:cNvSpPr/>
      </dsp:nvSpPr>
      <dsp:spPr>
        <a:xfrm>
          <a:off x="5439264" y="1089576"/>
          <a:ext cx="3235042" cy="149393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Охват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0-7 лет – 67 %,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3 -7 лет – 94,2 %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альтернативные формы ДО – 3049 чел.</a:t>
          </a:r>
          <a:endParaRPr lang="ru-RU" sz="1600" b="1" kern="1200" dirty="0">
            <a:solidFill>
              <a:schemeClr val="tx1"/>
            </a:solidFill>
            <a:latin typeface="+mn-lt"/>
          </a:endParaRPr>
        </a:p>
      </dsp:txBody>
      <dsp:txXfrm>
        <a:off x="5483020" y="1133332"/>
        <a:ext cx="3147530" cy="1406422"/>
      </dsp:txXfrm>
    </dsp:sp>
    <dsp:sp modelId="{3BB5EC87-55AB-4836-A2DB-6C8FA134875B}">
      <dsp:nvSpPr>
        <dsp:cNvPr id="0" name=""/>
        <dsp:cNvSpPr/>
      </dsp:nvSpPr>
      <dsp:spPr>
        <a:xfrm>
          <a:off x="5421784" y="2744088"/>
          <a:ext cx="3270003" cy="279767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Ликвидирована очередь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Муниципальные районы: </a:t>
          </a:r>
          <a:r>
            <a:rPr lang="ru-RU" sz="1300" b="1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Акшинский</a:t>
          </a:r>
          <a: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</a:t>
          </a:r>
          <a:b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</a:br>
          <a:r>
            <a:rPr lang="ru-RU" sz="1300" b="1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Балейский</a:t>
          </a:r>
          <a: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</a:t>
          </a:r>
          <a:r>
            <a:rPr lang="ru-RU" sz="1300" b="1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Газимуро-Заводский</a:t>
          </a:r>
          <a: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 </a:t>
          </a:r>
          <a:r>
            <a:rPr lang="ru-RU" sz="1300" b="1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Карымский</a:t>
          </a:r>
          <a: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</a:t>
          </a:r>
          <a:r>
            <a:rPr lang="ru-RU" sz="1300" b="1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Кыринский</a:t>
          </a:r>
          <a: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Оловяннинский</a:t>
          </a:r>
          <a: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 </a:t>
          </a:r>
          <a:b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</a:br>
          <a: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Петровск-Забайкальский,  </a:t>
          </a:r>
          <a:r>
            <a:rPr lang="ru-RU" sz="1300" b="1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Приаргунский</a:t>
          </a:r>
          <a: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</a:t>
          </a:r>
          <a:b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</a:br>
          <a: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Сретенский,  </a:t>
          </a:r>
          <a:r>
            <a:rPr lang="ru-RU" sz="1300" b="1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Тунгиро-Олекминский</a:t>
          </a:r>
          <a: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 </a:t>
          </a:r>
          <a:r>
            <a:rPr lang="ru-RU" sz="1300" b="1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Тунгокоченский</a:t>
          </a:r>
          <a: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Шелопугинский</a:t>
          </a:r>
          <a: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 </a:t>
          </a:r>
          <a:b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</a:br>
          <a: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1300" b="1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Шилкинский</a:t>
          </a:r>
          <a: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,  ЗАТО п. Горный, </a:t>
          </a:r>
          <a:r>
            <a:rPr lang="ru-RU" sz="1300" b="1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г.Краснокаменск</a:t>
          </a:r>
          <a: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и </a:t>
          </a:r>
          <a:r>
            <a:rPr lang="ru-RU" sz="1300" b="1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Краснокаменский</a:t>
          </a:r>
          <a:r>
            <a:rPr lang="ru-RU" sz="13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район</a:t>
          </a:r>
          <a:endParaRPr lang="ru-RU" sz="1300" b="1" kern="1200" dirty="0">
            <a:solidFill>
              <a:schemeClr val="tx1"/>
            </a:solidFill>
            <a:latin typeface="+mn-lt"/>
          </a:endParaRPr>
        </a:p>
      </dsp:txBody>
      <dsp:txXfrm>
        <a:off x="5503725" y="2826029"/>
        <a:ext cx="3106121" cy="26337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1B9D3-62F8-415C-94C7-D2518BD39B69}">
      <dsp:nvSpPr>
        <dsp:cNvPr id="0" name=""/>
        <dsp:cNvSpPr/>
      </dsp:nvSpPr>
      <dsp:spPr>
        <a:xfrm>
          <a:off x="3216" y="0"/>
          <a:ext cx="8706535" cy="84073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Инфраструктура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578 ОУ, 142196 обучающийся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(550 муниципальных, 17 государственных, 3 ведомственных, 6 частных, 73 филиала</a:t>
          </a:r>
          <a:endParaRPr lang="ru-RU" sz="1600" b="1" u="sng" kern="1200" dirty="0">
            <a:solidFill>
              <a:schemeClr val="tx1"/>
            </a:solidFill>
            <a:latin typeface="+mn-lt"/>
          </a:endParaRPr>
        </a:p>
      </dsp:txBody>
      <dsp:txXfrm>
        <a:off x="27840" y="24624"/>
        <a:ext cx="8657287" cy="791489"/>
      </dsp:txXfrm>
    </dsp:sp>
    <dsp:sp modelId="{79DF9AAF-1E43-49C2-95FB-0130B6C701CF}">
      <dsp:nvSpPr>
        <dsp:cNvPr id="0" name=""/>
        <dsp:cNvSpPr/>
      </dsp:nvSpPr>
      <dsp:spPr>
        <a:xfrm>
          <a:off x="11714" y="1036377"/>
          <a:ext cx="4169644" cy="1836201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Актуальная потребность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 строительстве зданий </a:t>
          </a:r>
          <a:r>
            <a:rPr lang="ru-RU" sz="16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общеобразовательных организаций – более 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70 объектов</a:t>
          </a:r>
          <a:r>
            <a:rPr lang="ru-RU" sz="16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(</a:t>
          </a: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20 000 мест)</a:t>
          </a:r>
          <a:endParaRPr lang="ru-RU" sz="1600" kern="1200" dirty="0">
            <a:solidFill>
              <a:schemeClr val="tx1"/>
            </a:solidFill>
            <a:latin typeface="+mn-lt"/>
          </a:endParaRPr>
        </a:p>
      </dsp:txBody>
      <dsp:txXfrm>
        <a:off x="65494" y="1090157"/>
        <a:ext cx="4062084" cy="1728641"/>
      </dsp:txXfrm>
    </dsp:sp>
    <dsp:sp modelId="{FCB52C80-ADB1-4367-A4A7-75D33750AB15}">
      <dsp:nvSpPr>
        <dsp:cNvPr id="0" name=""/>
        <dsp:cNvSpPr/>
      </dsp:nvSpPr>
      <dsp:spPr>
        <a:xfrm>
          <a:off x="4531609" y="1036377"/>
          <a:ext cx="4169644" cy="223662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155 школ </a:t>
          </a:r>
          <a:r>
            <a:rPr lang="ru-RU" sz="16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нуждаются в проведении капитального ремонта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здания </a:t>
          </a: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27 школ </a:t>
          </a:r>
          <a:r>
            <a:rPr lang="ru-RU" sz="16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находятся в предаварийном состоянии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86 общеобразовательных </a:t>
          </a:r>
          <a:r>
            <a:rPr lang="ru-RU" sz="16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организаций расположены в деревянных зданиях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17 школ </a:t>
          </a:r>
          <a:r>
            <a:rPr lang="ru-RU" sz="16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имеют возраст свыше 100 лет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195 школ </a:t>
          </a:r>
          <a:r>
            <a:rPr lang="ru-RU" sz="16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располагаются в приспособленных зданиях</a:t>
          </a:r>
          <a:endParaRPr lang="ru-RU" sz="1600" kern="1200" dirty="0">
            <a:solidFill>
              <a:schemeClr val="tx1"/>
            </a:solidFill>
            <a:latin typeface="+mn-lt"/>
          </a:endParaRPr>
        </a:p>
      </dsp:txBody>
      <dsp:txXfrm>
        <a:off x="4597118" y="1101886"/>
        <a:ext cx="4038626" cy="2105608"/>
      </dsp:txXfrm>
    </dsp:sp>
    <dsp:sp modelId="{55F4E34E-3B84-4F47-BD08-EDD8B27DFBF5}">
      <dsp:nvSpPr>
        <dsp:cNvPr id="0" name=""/>
        <dsp:cNvSpPr/>
      </dsp:nvSpPr>
      <dsp:spPr>
        <a:xfrm>
          <a:off x="4531609" y="3466935"/>
          <a:ext cx="4169644" cy="2075971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cap="all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Односменное обучение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381 школа (66 %): 358 муниципальных, 17 краевых, 6 частных школ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 5 муниципальных районах: </a:t>
          </a:r>
          <a:r>
            <a:rPr lang="ru-RU" sz="16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«</a:t>
          </a:r>
          <a:r>
            <a:rPr lang="ru-RU" sz="16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Акшинский</a:t>
          </a:r>
          <a:r>
            <a:rPr lang="ru-RU" sz="16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район», «</a:t>
          </a:r>
          <a:r>
            <a:rPr lang="ru-RU" sz="16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Каларский</a:t>
          </a:r>
          <a:r>
            <a:rPr lang="ru-RU" sz="16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район», Красночикойский район», «</a:t>
          </a:r>
          <a:r>
            <a:rPr lang="ru-RU" sz="16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Тунгиро-Олёкминский</a:t>
          </a:r>
          <a:r>
            <a:rPr lang="ru-RU" sz="16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район», «Шелопугинский район»</a:t>
          </a:r>
          <a:endParaRPr lang="ru-RU" sz="1600" kern="1200" dirty="0">
            <a:solidFill>
              <a:schemeClr val="tx1"/>
            </a:solidFill>
            <a:latin typeface="+mn-lt"/>
          </a:endParaRPr>
        </a:p>
      </dsp:txBody>
      <dsp:txXfrm>
        <a:off x="4592412" y="3527738"/>
        <a:ext cx="4048038" cy="19543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19D90-2496-4102-9194-8DE3DB92455A}">
      <dsp:nvSpPr>
        <dsp:cNvPr id="0" name=""/>
        <dsp:cNvSpPr/>
      </dsp:nvSpPr>
      <dsp:spPr>
        <a:xfrm>
          <a:off x="2554" y="6490"/>
          <a:ext cx="4314800" cy="106816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Математика – 11 116 чел.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Русский язык – 11 126 чел.</a:t>
          </a:r>
          <a:endParaRPr lang="ru-RU" sz="1800" b="1" kern="1200" dirty="0">
            <a:solidFill>
              <a:schemeClr val="tx1"/>
            </a:solidFill>
            <a:latin typeface="+mn-lt"/>
          </a:endParaRPr>
        </a:p>
      </dsp:txBody>
      <dsp:txXfrm>
        <a:off x="2554" y="6490"/>
        <a:ext cx="4314800" cy="1068165"/>
      </dsp:txXfrm>
    </dsp:sp>
    <dsp:sp modelId="{B5CB48B9-AB5F-40DB-8451-1623E2C8E91E}">
      <dsp:nvSpPr>
        <dsp:cNvPr id="0" name=""/>
        <dsp:cNvSpPr/>
      </dsp:nvSpPr>
      <dsp:spPr>
        <a:xfrm>
          <a:off x="2554" y="1252683"/>
          <a:ext cx="4314800" cy="1068165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ГВЭ – 816 чел</a:t>
          </a:r>
          <a:endParaRPr lang="ru-RU" sz="1800" b="1" kern="1200" dirty="0">
            <a:solidFill>
              <a:schemeClr val="tx1"/>
            </a:solidFill>
            <a:latin typeface="+mn-lt"/>
          </a:endParaRPr>
        </a:p>
      </dsp:txBody>
      <dsp:txXfrm>
        <a:off x="2554" y="1252683"/>
        <a:ext cx="4314800" cy="1068165"/>
      </dsp:txXfrm>
    </dsp:sp>
    <dsp:sp modelId="{BFD5B699-27F2-4CEB-AF3C-592980EC3D2F}">
      <dsp:nvSpPr>
        <dsp:cNvPr id="0" name=""/>
        <dsp:cNvSpPr/>
      </dsp:nvSpPr>
      <dsp:spPr>
        <a:xfrm>
          <a:off x="0" y="2498875"/>
          <a:ext cx="4319909" cy="3009619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sng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Увеличение количества участников  </a:t>
          </a:r>
          <a:r>
            <a:rPr lang="ru-RU" sz="18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экзаменов по предметам по выбору  (в сравнении с 2015 годом): 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/>
              <a:solidFill>
                <a:schemeClr val="tx1"/>
              </a:solidFill>
              <a:latin typeface="+mn-lt"/>
              <a:cs typeface="Times New Roman" pitchFamily="18" charset="0"/>
            </a:rPr>
            <a:t>Физика</a:t>
          </a:r>
          <a:r>
            <a:rPr lang="ru-RU" sz="18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– </a:t>
          </a:r>
          <a:r>
            <a:rPr lang="ru-RU" sz="1800" b="1" kern="1200" dirty="0" smtClean="0">
              <a:ln/>
              <a:solidFill>
                <a:schemeClr val="tx1"/>
              </a:solidFill>
              <a:latin typeface="+mn-lt"/>
              <a:cs typeface="Times New Roman" pitchFamily="18" charset="0"/>
            </a:rPr>
            <a:t>в 6,7 раз,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/>
              <a:solidFill>
                <a:schemeClr val="tx1"/>
              </a:solidFill>
              <a:latin typeface="+mn-lt"/>
              <a:cs typeface="Times New Roman" pitchFamily="18" charset="0"/>
            </a:rPr>
            <a:t>Биология – в 14 раз,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/>
              <a:solidFill>
                <a:schemeClr val="tx1"/>
              </a:solidFill>
              <a:latin typeface="+mn-lt"/>
              <a:cs typeface="Times New Roman" pitchFamily="18" charset="0"/>
            </a:rPr>
            <a:t>Химия – в 5,6 раз,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/>
              <a:solidFill>
                <a:schemeClr val="tx1"/>
              </a:solidFill>
              <a:latin typeface="+mn-lt"/>
              <a:cs typeface="Times New Roman" pitchFamily="18" charset="0"/>
            </a:rPr>
            <a:t>География</a:t>
          </a:r>
          <a:r>
            <a:rPr lang="ru-RU" sz="18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sz="1800" b="1" kern="1200" dirty="0" smtClean="0">
              <a:ln/>
              <a:solidFill>
                <a:schemeClr val="tx1"/>
              </a:solidFill>
              <a:latin typeface="+mn-lt"/>
              <a:cs typeface="Times New Roman" pitchFamily="18" charset="0"/>
            </a:rPr>
            <a:t>– в 30,4 раза,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/>
              <a:solidFill>
                <a:schemeClr val="tx1"/>
              </a:solidFill>
              <a:latin typeface="+mn-lt"/>
              <a:cs typeface="Times New Roman" pitchFamily="18" charset="0"/>
            </a:rPr>
            <a:t>Обществознание – в 10 раз</a:t>
          </a:r>
          <a:endParaRPr lang="ru-RU" sz="1800" b="1" kern="1200" dirty="0">
            <a:solidFill>
              <a:schemeClr val="tx1"/>
            </a:solidFill>
            <a:latin typeface="+mn-lt"/>
          </a:endParaRPr>
        </a:p>
      </dsp:txBody>
      <dsp:txXfrm>
        <a:off x="0" y="2498875"/>
        <a:ext cx="4319909" cy="30096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27FFB-4939-486A-9E79-69E60E0748BA}">
      <dsp:nvSpPr>
        <dsp:cNvPr id="0" name=""/>
        <dsp:cNvSpPr/>
      </dsp:nvSpPr>
      <dsp:spPr>
        <a:xfrm>
          <a:off x="0" y="1052829"/>
          <a:ext cx="8358246" cy="2031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23636-0A40-45D5-BB4D-DB89D42C84AB}">
      <dsp:nvSpPr>
        <dsp:cNvPr id="0" name=""/>
        <dsp:cNvSpPr/>
      </dsp:nvSpPr>
      <dsp:spPr>
        <a:xfrm>
          <a:off x="394649" y="142881"/>
          <a:ext cx="7955141" cy="102802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solidFill>
                <a:schemeClr val="tx1"/>
              </a:solidFill>
              <a:effectLst/>
              <a:latin typeface="+mn-lt"/>
              <a:cs typeface="Arial" pitchFamily="34" charset="0"/>
            </a:rPr>
            <a:t>Развитие дуального образования, дистанционного и электронного обучения, в т.ч. для инвалидов и лиц с ограниченными возможностями здоровья </a:t>
          </a:r>
          <a:endParaRPr lang="ru-RU" sz="1800" b="0" kern="1200" dirty="0">
            <a:solidFill>
              <a:schemeClr val="tx1"/>
            </a:solidFill>
            <a:effectLst/>
            <a:latin typeface="+mn-lt"/>
            <a:cs typeface="Arial" pitchFamily="34" charset="0"/>
          </a:endParaRPr>
        </a:p>
      </dsp:txBody>
      <dsp:txXfrm>
        <a:off x="444833" y="193065"/>
        <a:ext cx="7854773" cy="927660"/>
      </dsp:txXfrm>
    </dsp:sp>
    <dsp:sp modelId="{2F34816F-DB9B-4679-8077-AFB77EAD7794}">
      <dsp:nvSpPr>
        <dsp:cNvPr id="0" name=""/>
        <dsp:cNvSpPr/>
      </dsp:nvSpPr>
      <dsp:spPr>
        <a:xfrm>
          <a:off x="0" y="1952911"/>
          <a:ext cx="8358246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CB706-9161-4EA2-A325-346AE33C3D8C}">
      <dsp:nvSpPr>
        <dsp:cNvPr id="0" name=""/>
        <dsp:cNvSpPr/>
      </dsp:nvSpPr>
      <dsp:spPr>
        <a:xfrm>
          <a:off x="397914" y="1299190"/>
          <a:ext cx="7958282" cy="77180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effectLst/>
              <a:latin typeface="+mn-lt"/>
              <a:cs typeface="Arial" pitchFamily="34" charset="0"/>
            </a:rPr>
            <a:t>Реализация  образовательных программ по наиболее востребованным, новым и перспективным профессиям и специальностям (ТОП-50) </a:t>
          </a:r>
          <a:endParaRPr lang="ru-RU" sz="1800" b="0" kern="1200" dirty="0">
            <a:solidFill>
              <a:schemeClr val="tx1"/>
            </a:solidFill>
            <a:effectLst/>
            <a:latin typeface="+mn-lt"/>
            <a:cs typeface="Arial" pitchFamily="34" charset="0"/>
          </a:endParaRPr>
        </a:p>
      </dsp:txBody>
      <dsp:txXfrm>
        <a:off x="435590" y="1336866"/>
        <a:ext cx="7882930" cy="696449"/>
      </dsp:txXfrm>
    </dsp:sp>
    <dsp:sp modelId="{493A5BC0-0EC6-4E64-B600-4BEDFE58C89D}">
      <dsp:nvSpPr>
        <dsp:cNvPr id="0" name=""/>
        <dsp:cNvSpPr/>
      </dsp:nvSpPr>
      <dsp:spPr>
        <a:xfrm>
          <a:off x="0" y="2773464"/>
          <a:ext cx="8358246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7C3EE-7F52-4B40-A721-FB9B0C42C512}">
      <dsp:nvSpPr>
        <dsp:cNvPr id="0" name=""/>
        <dsp:cNvSpPr/>
      </dsp:nvSpPr>
      <dsp:spPr>
        <a:xfrm>
          <a:off x="397914" y="2197711"/>
          <a:ext cx="7958282" cy="693833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effectLst/>
              <a:latin typeface="+mn-lt"/>
              <a:cs typeface="Arial" pitchFamily="34" charset="0"/>
            </a:rPr>
            <a:t>Внедрение и развитие движения </a:t>
          </a:r>
          <a:r>
            <a:rPr lang="en-US" sz="1800" b="0" kern="1200" dirty="0" smtClean="0">
              <a:solidFill>
                <a:schemeClr val="tx1"/>
              </a:solidFill>
              <a:effectLst/>
              <a:latin typeface="+mn-lt"/>
              <a:cs typeface="Arial" pitchFamily="34" charset="0"/>
            </a:rPr>
            <a:t>WorldSkills Russia</a:t>
          </a:r>
          <a:r>
            <a:rPr lang="ru-RU" sz="1800" b="0" kern="1200" dirty="0" smtClean="0">
              <a:solidFill>
                <a:schemeClr val="tx1"/>
              </a:solidFill>
              <a:effectLst/>
              <a:latin typeface="+mn-lt"/>
              <a:cs typeface="Arial" pitchFamily="34" charset="0"/>
            </a:rPr>
            <a:t> в Забайкальском крае </a:t>
          </a:r>
          <a:endParaRPr lang="ru-RU" sz="1800" b="0" kern="1200" dirty="0">
            <a:solidFill>
              <a:schemeClr val="tx1"/>
            </a:solidFill>
            <a:effectLst/>
            <a:latin typeface="+mn-lt"/>
            <a:cs typeface="Arial" pitchFamily="34" charset="0"/>
          </a:endParaRPr>
        </a:p>
      </dsp:txBody>
      <dsp:txXfrm>
        <a:off x="431784" y="2231581"/>
        <a:ext cx="7890542" cy="626093"/>
      </dsp:txXfrm>
    </dsp:sp>
    <dsp:sp modelId="{0F922C78-DDE0-4639-BEC6-16D118036D0B}">
      <dsp:nvSpPr>
        <dsp:cNvPr id="0" name=""/>
        <dsp:cNvSpPr/>
      </dsp:nvSpPr>
      <dsp:spPr>
        <a:xfrm>
          <a:off x="0" y="3719518"/>
          <a:ext cx="8358246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2B24D-550C-422B-B1B4-ACF9C9B586B0}">
      <dsp:nvSpPr>
        <dsp:cNvPr id="0" name=""/>
        <dsp:cNvSpPr/>
      </dsp:nvSpPr>
      <dsp:spPr>
        <a:xfrm>
          <a:off x="397914" y="3018264"/>
          <a:ext cx="7958282" cy="81933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effectLst/>
              <a:latin typeface="+mn-lt"/>
              <a:cs typeface="Arial" pitchFamily="34" charset="0"/>
            </a:rPr>
            <a:t>Совершенствование профессиональной ориентации обучающихся и реализация мероприятий, направленных на трудоустройство , в т.ч. инвалидов  и лиц с ограниченными возможностями здоровья</a:t>
          </a:r>
          <a:endParaRPr lang="ru-RU" sz="1800" b="0" kern="1200" dirty="0">
            <a:solidFill>
              <a:schemeClr val="tx1"/>
            </a:solidFill>
            <a:effectLst/>
            <a:latin typeface="+mn-lt"/>
            <a:cs typeface="Arial" pitchFamily="34" charset="0"/>
          </a:endParaRPr>
        </a:p>
      </dsp:txBody>
      <dsp:txXfrm>
        <a:off x="437911" y="3058261"/>
        <a:ext cx="7878288" cy="7393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75BC8-81EF-4CB3-B59E-F654E45CF16B}">
      <dsp:nvSpPr>
        <dsp:cNvPr id="0" name=""/>
        <dsp:cNvSpPr/>
      </dsp:nvSpPr>
      <dsp:spPr>
        <a:xfrm rot="16200000">
          <a:off x="-431436" y="433454"/>
          <a:ext cx="2808312" cy="194140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cap="all" smtClean="0">
              <a:solidFill>
                <a:schemeClr val="tx1"/>
              </a:solidFill>
              <a:latin typeface="+mn-lt"/>
              <a:cs typeface="Times New Roman" pitchFamily="18" charset="0"/>
            </a:rPr>
            <a:t>Сдавали нормы ГТО</a:t>
          </a:r>
          <a:r>
            <a:rPr lang="ru-RU" sz="1600" b="1" kern="1200" smtClean="0">
              <a:solidFill>
                <a:schemeClr val="tx1"/>
              </a:solidFill>
              <a:latin typeface="+mn-lt"/>
              <a:cs typeface="Times New Roman" pitchFamily="18" charset="0"/>
            </a:rPr>
            <a:t>:</a:t>
          </a:r>
          <a:endParaRPr lang="ru-RU" sz="16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4389 чел., </a:t>
          </a:r>
          <a:endParaRPr lang="ru-RU" sz="16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solidFill>
                <a:schemeClr val="tx1"/>
              </a:solidFill>
              <a:latin typeface="+mn-lt"/>
              <a:cs typeface="Times New Roman" pitchFamily="18" charset="0"/>
            </a:rPr>
            <a:t>в т.ч. – 2263 чел. выпускника 11 классов </a:t>
          </a:r>
          <a:endParaRPr lang="ru-RU" sz="1600" kern="1200" dirty="0">
            <a:solidFill>
              <a:schemeClr val="tx1"/>
            </a:solidFill>
            <a:latin typeface="+mn-lt"/>
          </a:endParaRPr>
        </a:p>
      </dsp:txBody>
      <dsp:txXfrm rot="5400000">
        <a:off x="2019" y="561661"/>
        <a:ext cx="1941403" cy="1684988"/>
      </dsp:txXfrm>
    </dsp:sp>
    <dsp:sp modelId="{BA5DC59D-A5E4-4DC4-B3CE-527568BCDCD4}">
      <dsp:nvSpPr>
        <dsp:cNvPr id="0" name=""/>
        <dsp:cNvSpPr/>
      </dsp:nvSpPr>
      <dsp:spPr>
        <a:xfrm rot="16200000">
          <a:off x="1655572" y="433454"/>
          <a:ext cx="2808312" cy="1941403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cap="all" smtClean="0">
              <a:solidFill>
                <a:schemeClr val="tx1"/>
              </a:solidFill>
              <a:latin typeface="+mn-lt"/>
              <a:cs typeface="Times New Roman" pitchFamily="18" charset="0"/>
            </a:rPr>
            <a:t>Сдали</a:t>
          </a:r>
          <a:r>
            <a:rPr lang="ru-RU" sz="1600" b="1" u="sng" kern="1200" smtClean="0">
              <a:solidFill>
                <a:schemeClr val="tx1"/>
              </a:solidFill>
              <a:latin typeface="+mn-lt"/>
              <a:cs typeface="Times New Roman" pitchFamily="18" charset="0"/>
            </a:rPr>
            <a:t> 1753 чел.:</a:t>
          </a:r>
          <a:endParaRPr lang="ru-RU" sz="16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solidFill>
                <a:schemeClr val="tx1"/>
              </a:solidFill>
              <a:latin typeface="+mn-lt"/>
              <a:cs typeface="Times New Roman" pitchFamily="18" charset="0"/>
            </a:rPr>
            <a:t>645 золото</a:t>
          </a:r>
          <a:endParaRPr lang="ru-RU" sz="16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solidFill>
                <a:schemeClr val="tx1"/>
              </a:solidFill>
              <a:latin typeface="+mn-lt"/>
              <a:cs typeface="Times New Roman" pitchFamily="18" charset="0"/>
            </a:rPr>
            <a:t>722 серебро </a:t>
          </a:r>
          <a:endParaRPr lang="ru-RU" sz="16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386 бронза</a:t>
          </a:r>
          <a:endParaRPr lang="ru-RU" sz="16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 rot="5400000">
        <a:off x="2089027" y="561661"/>
        <a:ext cx="1941403" cy="1684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530E89-731C-401D-A435-D9EE177506A0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5CA33E-D403-4132-ACC3-DA6D99AA0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352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C12AAD-6448-4375-97F5-52E7F79AB2C3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4893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8855E5-E76C-4CE7-9D98-6C1C8977C9A1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5924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EF1334-E81B-4895-A195-CC495883F102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9764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C7DDFD-377B-4EB2-83C7-5E47727C93CB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534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B9CB0-A32E-44F6-ADAD-5444E287DF5B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8C9E-2CC1-4C55-80F1-544202955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570B-4A34-4711-AAEB-1D07CE7FFB17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04B8C-03ED-40C8-B11B-3EC8B39B8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5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3269-7CBD-475D-8B1A-E14030ADD7EF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795EF-34F4-4C4B-AEEB-6D5439A40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04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5EB0-EA99-4327-BDFE-473D2C43143F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B6089-B931-461B-8DE9-508C08D48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4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84D21-0853-48DC-A240-E0A395EDDC9C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FFFAB-5C0F-47F1-B652-7E956A088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0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74FA-76D7-44B4-8692-31A9FBD4075B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08329-0031-4C09-9E09-AC444E72E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3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C58E9-8181-4CBB-984A-8074636F443F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A20DC-0B92-4FB7-AFCE-9BB23ED77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22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F7C9E-21A1-4C10-9065-15C7E19643E8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B52B-DC31-4CB0-9726-C4F5B4749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9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A5071-088C-413E-9BDD-5B9A7A084550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2FFB3-DF1A-4F17-95AB-AFD6C96F0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53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94C8-45A4-415B-A002-2A01A6755E4D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0238-177E-4F0E-B08C-BB0EEB58D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4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13477-7EA3-4B9D-A2CD-71813AFD50A1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55964-FCBB-4EA6-8D89-F19380D49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6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0B8115-7BD9-4069-A480-F27E941356A5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D1792E-7091-49F2-A6D8-636021053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hyperlink" Target="http://www.protown.ru/netcat_files/Image/gerb_chit.gif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hyperlink" Target="http://www.protown.ru/netcat_files/Image/gerb_chit.gif" TargetMode="External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jpe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6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diagramData" Target="../diagrams/data6.xml"/><Relationship Id="rId11" Type="http://schemas.openxmlformats.org/officeDocument/2006/relationships/oleObject" Target="../embeddings/oleObject5.bin"/><Relationship Id="rId5" Type="http://schemas.openxmlformats.org/officeDocument/2006/relationships/image" Target="../media/image3.jpeg"/><Relationship Id="rId10" Type="http://schemas.microsoft.com/office/2007/relationships/diagramDrawing" Target="../diagrams/drawing6.xml"/><Relationship Id="rId4" Type="http://schemas.openxmlformats.org/officeDocument/2006/relationships/hyperlink" Target="http://www.protown.ru/netcat_files/Image/gerb_chit.gif" TargetMode="External"/><Relationship Id="rId9" Type="http://schemas.openxmlformats.org/officeDocument/2006/relationships/diagramColors" Target="../diagrams/colors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hyperlink" Target="http://www.protown.ru/netcat_files/Image/gerb_chit.gif" TargetMode="External"/><Relationship Id="rId7" Type="http://schemas.openxmlformats.org/officeDocument/2006/relationships/diagramQuickStyle" Target="../diagrams/quickStyle7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jpeg"/><Relationship Id="rId9" Type="http://schemas.microsoft.com/office/2007/relationships/diagramDrawing" Target="../diagrams/drawing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hyperlink" Target="http://www.protown.ru/netcat_files/Image/gerb_chit.gif" TargetMode="External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hyperlink" Target="http://www.protown.ru/netcat_files/Image/gerb_chit.gif" TargetMode="External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8.xml"/><Relationship Id="rId7" Type="http://schemas.openxmlformats.org/officeDocument/2006/relationships/hyperlink" Target="http://www.protown.ru/netcat_files/Image/gerb_chit.gif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jpeg"/><Relationship Id="rId5" Type="http://schemas.openxmlformats.org/officeDocument/2006/relationships/hyperlink" Target="http://www.protown.ru/netcat_files/Image/gerb_chit.gif" TargetMode="Externa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town.ru/netcat_files/Image/gerb_chit.gif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9.xml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34.jpeg"/><Relationship Id="rId5" Type="http://schemas.openxmlformats.org/officeDocument/2006/relationships/diagramLayout" Target="../diagrams/layout9.xml"/><Relationship Id="rId10" Type="http://schemas.openxmlformats.org/officeDocument/2006/relationships/image" Target="../media/image33.jpeg"/><Relationship Id="rId4" Type="http://schemas.openxmlformats.org/officeDocument/2006/relationships/diagramData" Target="../diagrams/data9.xml"/><Relationship Id="rId9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13" Type="http://schemas.openxmlformats.org/officeDocument/2006/relationships/diagramColors" Target="../diagrams/colors1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0.xml"/><Relationship Id="rId12" Type="http://schemas.openxmlformats.org/officeDocument/2006/relationships/diagramQuickStyle" Target="../diagrams/quickStyle11.xml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0.xml"/><Relationship Id="rId11" Type="http://schemas.openxmlformats.org/officeDocument/2006/relationships/diagramLayout" Target="../diagrams/layout11.xml"/><Relationship Id="rId5" Type="http://schemas.openxmlformats.org/officeDocument/2006/relationships/diagramData" Target="../diagrams/data10.xml"/><Relationship Id="rId10" Type="http://schemas.openxmlformats.org/officeDocument/2006/relationships/diagramData" Target="../diagrams/data11.xml"/><Relationship Id="rId4" Type="http://schemas.openxmlformats.org/officeDocument/2006/relationships/image" Target="../media/image35.jpeg"/><Relationship Id="rId9" Type="http://schemas.microsoft.com/office/2007/relationships/diagramDrawing" Target="../diagrams/drawing10.xml"/><Relationship Id="rId14" Type="http://schemas.microsoft.com/office/2007/relationships/diagramDrawing" Target="../diagrams/drawing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town.ru/netcat_files/Image/gerb_chit.gif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town.ru/netcat_files/Image/gerb_chit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2.xml"/><Relationship Id="rId7" Type="http://schemas.openxmlformats.org/officeDocument/2006/relationships/hyperlink" Target="http://www.protown.ru/netcat_files/Image/gerb_chit.gif" TargetMode="Externa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town.ru/netcat_files/Image/gerb_chit.gif" TargetMode="External"/><Relationship Id="rId7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17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rotown.ru/netcat_files/Image/gerb_chit.gif" TargetMode="Externa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60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microsoft.com/office/2007/relationships/diagramDrawing" Target="../diagrams/drawing14.xml"/><Relationship Id="rId3" Type="http://schemas.openxmlformats.org/officeDocument/2006/relationships/image" Target="../media/image47.jpeg"/><Relationship Id="rId7" Type="http://schemas.openxmlformats.org/officeDocument/2006/relationships/diagramColors" Target="../diagrams/colors13.xml"/><Relationship Id="rId12" Type="http://schemas.openxmlformats.org/officeDocument/2006/relationships/diagramColors" Target="../diagrams/colors14.xml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4.xml"/><Relationship Id="rId5" Type="http://schemas.openxmlformats.org/officeDocument/2006/relationships/diagramLayout" Target="../diagrams/layout13.xml"/><Relationship Id="rId10" Type="http://schemas.openxmlformats.org/officeDocument/2006/relationships/diagramLayout" Target="../diagrams/layout14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diagramDrawing" Target="../diagrams/drawing16.xml"/><Relationship Id="rId3" Type="http://schemas.openxmlformats.org/officeDocument/2006/relationships/diagramLayout" Target="../diagrams/layout15.xml"/><Relationship Id="rId7" Type="http://schemas.openxmlformats.org/officeDocument/2006/relationships/hyperlink" Target="http://www.protown.ru/netcat_files/Image/gerb_chit.gif" TargetMode="External"/><Relationship Id="rId12" Type="http://schemas.openxmlformats.org/officeDocument/2006/relationships/diagramColors" Target="../diagrams/colors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openxmlformats.org/officeDocument/2006/relationships/diagramQuickStyle" Target="../diagrams/quickStyle16.xml"/><Relationship Id="rId5" Type="http://schemas.openxmlformats.org/officeDocument/2006/relationships/diagramColors" Target="../diagrams/colors15.xml"/><Relationship Id="rId10" Type="http://schemas.openxmlformats.org/officeDocument/2006/relationships/diagramLayout" Target="../diagrams/layout16.xml"/><Relationship Id="rId4" Type="http://schemas.openxmlformats.org/officeDocument/2006/relationships/diagramQuickStyle" Target="../diagrams/quickStyle15.xml"/><Relationship Id="rId9" Type="http://schemas.openxmlformats.org/officeDocument/2006/relationships/diagramData" Target="../diagrams/data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7.xml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town.ru/netcat_files/Image/gerb_chit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town.ru/netcat_files/Image/gerb_chit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hyperlink" Target="http://www.protown.ru/netcat_files/Image/gerb_chit.gif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4.xml"/><Relationship Id="rId7" Type="http://schemas.openxmlformats.org/officeDocument/2006/relationships/hyperlink" Target="http://www.protown.ru/netcat_files/Image/gerb_chit.gif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hyperlink" Target="http://www.protown.ru/netcat_files/Image/gerb_chit.gif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541338" y="1484313"/>
            <a:ext cx="8061325" cy="266541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cap="all" dirty="0" smtClean="0">
                <a:cs typeface="Tahoma" pitchFamily="34" charset="0"/>
              </a:rPr>
              <a:t>Итоги деятельности </a:t>
            </a:r>
            <a:br>
              <a:rPr lang="ru-RU" sz="3200" b="1" cap="all" dirty="0" smtClean="0">
                <a:cs typeface="Tahoma" pitchFamily="34" charset="0"/>
              </a:rPr>
            </a:br>
            <a:r>
              <a:rPr lang="ru-RU" sz="3200" b="1" cap="all" dirty="0" smtClean="0">
                <a:cs typeface="Tahoma" pitchFamily="34" charset="0"/>
              </a:rPr>
              <a:t>Министерства образования, </a:t>
            </a:r>
            <a:br>
              <a:rPr lang="ru-RU" sz="3200" b="1" cap="all" dirty="0" smtClean="0">
                <a:cs typeface="Tahoma" pitchFamily="34" charset="0"/>
              </a:rPr>
            </a:br>
            <a:r>
              <a:rPr lang="ru-RU" sz="3200" b="1" cap="all" dirty="0" smtClean="0">
                <a:cs typeface="Tahoma" pitchFamily="34" charset="0"/>
              </a:rPr>
              <a:t>науки и молодежной политики </a:t>
            </a:r>
            <a:br>
              <a:rPr lang="ru-RU" sz="3200" b="1" cap="all" dirty="0" smtClean="0">
                <a:cs typeface="Tahoma" pitchFamily="34" charset="0"/>
              </a:rPr>
            </a:br>
            <a:r>
              <a:rPr lang="ru-RU" sz="3200" b="1" cap="all" dirty="0" smtClean="0">
                <a:cs typeface="Tahoma" pitchFamily="34" charset="0"/>
              </a:rPr>
              <a:t>Забайкальского края </a:t>
            </a:r>
            <a:br>
              <a:rPr lang="ru-RU" sz="3200" b="1" cap="all" dirty="0" smtClean="0">
                <a:cs typeface="Tahoma" pitchFamily="34" charset="0"/>
              </a:rPr>
            </a:br>
            <a:r>
              <a:rPr lang="ru-RU" sz="3200" b="1" cap="all" dirty="0" smtClean="0">
                <a:cs typeface="Tahoma" pitchFamily="34" charset="0"/>
              </a:rPr>
              <a:t>по реализации государственной образовательной политики </a:t>
            </a:r>
            <a:br>
              <a:rPr lang="ru-RU" sz="3200" b="1" cap="all" dirty="0" smtClean="0">
                <a:cs typeface="Tahoma" pitchFamily="34" charset="0"/>
              </a:rPr>
            </a:br>
            <a:r>
              <a:rPr lang="ru-RU" sz="3200" b="1" cap="all" dirty="0" smtClean="0">
                <a:cs typeface="Tahoma" pitchFamily="34" charset="0"/>
              </a:rPr>
              <a:t>в 2016 году и задачи на 2017 год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63" y="5445125"/>
            <a:ext cx="5391150" cy="1165225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200" b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Томских А.А.</a:t>
            </a:r>
            <a:r>
              <a:rPr lang="ru-RU" sz="220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20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министр образования, науки и молодежной политики 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20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Забайкальского края</a:t>
            </a:r>
          </a:p>
        </p:txBody>
      </p:sp>
      <p:pic>
        <p:nvPicPr>
          <p:cNvPr id="4" name="Picture 9" descr="Картинка 1 из 9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0775"/>
            <a:ext cx="976310" cy="1259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900113" y="44450"/>
            <a:ext cx="7786687" cy="1143000"/>
          </a:xfrm>
        </p:spPr>
        <p:txBody>
          <a:bodyPr/>
          <a:lstStyle/>
          <a:p>
            <a:pPr eaLnBrk="1" hangingPunct="1"/>
            <a:r>
              <a:rPr lang="ru-RU" sz="3600" b="1" smtClean="0"/>
              <a:t>Государственная аккредитация </a:t>
            </a:r>
          </a:p>
        </p:txBody>
      </p:sp>
      <p:graphicFrame>
        <p:nvGraphicFramePr>
          <p:cNvPr id="13315" name="Объект 6"/>
          <p:cNvGraphicFramePr>
            <a:graphicFrameLocks noGrp="1"/>
          </p:cNvGraphicFramePr>
          <p:nvPr>
            <p:ph idx="1"/>
          </p:nvPr>
        </p:nvGraphicFramePr>
        <p:xfrm>
          <a:off x="614363" y="1506538"/>
          <a:ext cx="8061325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Диаграмма" r:id="rId3" imgW="7968163" imgH="4633362" progId="Excel.Chart.8">
                  <p:embed/>
                </p:oleObj>
              </mc:Choice>
              <mc:Fallback>
                <p:oleObj name="Диаграмма" r:id="rId3" imgW="7968163" imgH="4633362" progId="Excel.Char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506538"/>
                        <a:ext cx="8061325" cy="494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9" descr="Картинка 1 из 96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80774"/>
            <a:ext cx="792088" cy="102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65163" y="188913"/>
            <a:ext cx="8021637" cy="792162"/>
          </a:xfrm>
        </p:spPr>
        <p:txBody>
          <a:bodyPr/>
          <a:lstStyle/>
          <a:p>
            <a:r>
              <a:rPr lang="ru-RU" sz="3600" b="1" smtClean="0"/>
              <a:t>Система дошкольного образования Забайкальского края </a:t>
            </a:r>
          </a:p>
        </p:txBody>
      </p:sp>
      <p:pic>
        <p:nvPicPr>
          <p:cNvPr id="4" name="Picture 9" descr="Картинка 1 из 96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0774"/>
            <a:ext cx="792088" cy="102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Объект 4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65163" y="188913"/>
            <a:ext cx="8021637" cy="792162"/>
          </a:xfrm>
        </p:spPr>
        <p:txBody>
          <a:bodyPr/>
          <a:lstStyle/>
          <a:p>
            <a:r>
              <a:rPr lang="ru-RU" sz="3600" b="1" smtClean="0"/>
              <a:t>Система общего образования Забайкальского края </a:t>
            </a:r>
          </a:p>
        </p:txBody>
      </p:sp>
      <p:pic>
        <p:nvPicPr>
          <p:cNvPr id="4" name="Picture 9" descr="Картинка 1 из 96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80774"/>
            <a:ext cx="792088" cy="102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Объект 4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6389" name="Диаграмма 6"/>
          <p:cNvGraphicFramePr>
            <a:graphicFrameLocks/>
          </p:cNvGraphicFramePr>
          <p:nvPr/>
        </p:nvGraphicFramePr>
        <p:xfrm>
          <a:off x="0" y="4149725"/>
          <a:ext cx="4694238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r:id="rId11" imgW="4694327" imgH="2566638" progId="Excel.Chart.8">
                  <p:embed/>
                </p:oleObj>
              </mc:Choice>
              <mc:Fallback>
                <p:oleObj r:id="rId11" imgW="4694327" imgH="2566638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49725"/>
                        <a:ext cx="4694238" cy="257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8"/>
          <p:cNvSpPr>
            <a:spLocks noChangeArrowheads="1"/>
          </p:cNvSpPr>
          <p:nvPr/>
        </p:nvSpPr>
        <p:spPr bwMode="auto">
          <a:xfrm>
            <a:off x="971550" y="228600"/>
            <a:ext cx="7848600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3600" b="1" dirty="0" smtClean="0">
                <a:latin typeface="+mn-lt"/>
              </a:rPr>
              <a:t>ГИА-11</a:t>
            </a:r>
          </a:p>
        </p:txBody>
      </p:sp>
      <p:graphicFrame>
        <p:nvGraphicFramePr>
          <p:cNvPr id="15" name="Group 3"/>
          <p:cNvGraphicFramePr>
            <a:graphicFrameLocks/>
          </p:cNvGraphicFramePr>
          <p:nvPr/>
        </p:nvGraphicFramePr>
        <p:xfrm>
          <a:off x="395288" y="1412875"/>
          <a:ext cx="4464050" cy="501491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083036"/>
                <a:gridCol w="1190507"/>
                <a:gridCol w="1190507"/>
              </a:tblGrid>
              <a:tr h="691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2014-2015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год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2015-2016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уч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</a:tr>
              <a:tr h="70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участников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6408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6236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</a:tr>
              <a:tr h="70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 получившие аттестат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7,2%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6,1%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</a:tr>
              <a:tr h="411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ППЭ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</a:tr>
              <a:tr h="70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Доля аудиторий </a:t>
                      </a: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online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54%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</a:tr>
              <a:tr h="691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Руководители ППЭ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</a:tr>
              <a:tr h="70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Общественные наблюдатели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1733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</a:tr>
              <a:tr h="417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100-балльники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1" marR="91431" marT="60958" marB="60958" horzOverflow="overflow"/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5076056" y="1412776"/>
            <a:ext cx="3744416" cy="34449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Улучшение результатов: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 Информатика – </a:t>
            </a: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на 13%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История – </a:t>
            </a: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на 4%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География – </a:t>
            </a: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на 6%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Английский язык – </a:t>
            </a: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на 9%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Немецкий и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французский язык – </a:t>
            </a: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на 8%</a:t>
            </a:r>
          </a:p>
          <a:p>
            <a:pPr algn="just">
              <a:lnSpc>
                <a:spcPct val="150000"/>
              </a:lnSpc>
              <a:defRPr/>
            </a:pPr>
            <a:endParaRPr lang="ru-RU" sz="16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От 80-100 баллов – 1123 чел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4941168"/>
            <a:ext cx="3745236" cy="14401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Снижение результатов: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по физике, биологии, химии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на 3-5 балла</a:t>
            </a:r>
          </a:p>
        </p:txBody>
      </p:sp>
      <p:pic>
        <p:nvPicPr>
          <p:cNvPr id="10" name="Picture 9" descr="Картинка 1 из 9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0774"/>
            <a:ext cx="792088" cy="102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8"/>
          <p:cNvSpPr>
            <a:spLocks noChangeArrowheads="1"/>
          </p:cNvSpPr>
          <p:nvPr/>
        </p:nvSpPr>
        <p:spPr bwMode="auto">
          <a:xfrm>
            <a:off x="1042988" y="190500"/>
            <a:ext cx="7777162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3600" b="1" dirty="0" smtClean="0">
                <a:latin typeface="+mn-lt"/>
              </a:rPr>
              <a:t>ГИА-9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1220788"/>
            <a:ext cx="4392612" cy="4895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644008" y="1124744"/>
          <a:ext cx="4499992" cy="4992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5219700" y="5589588"/>
            <a:ext cx="919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2015 г.</a:t>
            </a:r>
          </a:p>
        </p:txBody>
      </p:sp>
      <p:sp>
        <p:nvSpPr>
          <p:cNvPr id="19462" name="TextBox 13"/>
          <p:cNvSpPr txBox="1">
            <a:spLocks noChangeArrowheads="1"/>
          </p:cNvSpPr>
          <p:nvPr/>
        </p:nvSpPr>
        <p:spPr bwMode="auto">
          <a:xfrm>
            <a:off x="6881813" y="5699125"/>
            <a:ext cx="833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2016 г.</a:t>
            </a:r>
          </a:p>
        </p:txBody>
      </p:sp>
      <p:pic>
        <p:nvPicPr>
          <p:cNvPr id="15" name="Picture 9" descr="Картинка 1 из 96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0774"/>
            <a:ext cx="792088" cy="102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Схема 1"/>
          <p:cNvGraphicFramePr/>
          <p:nvPr/>
        </p:nvGraphicFramePr>
        <p:xfrm>
          <a:off x="323528" y="1154374"/>
          <a:ext cx="4319910" cy="5514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71813"/>
            <a:ext cx="2714625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8135937" cy="9144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Создание новых мест в общеобразовательных организациях Забайкальского края в 2016 г.</a:t>
            </a:r>
          </a:p>
        </p:txBody>
      </p:sp>
      <p:pic>
        <p:nvPicPr>
          <p:cNvPr id="4" name="Picture 9" descr="Картинка 1 из 96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80774"/>
            <a:ext cx="792088" cy="102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143250" y="1357313"/>
            <a:ext cx="3357563" cy="16430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Школа-сад</a:t>
            </a:r>
          </a:p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в с. Кадахта  Карымского района: (225 мест) по программе </a:t>
            </a:r>
            <a:r>
              <a:rPr lang="ru-RU" sz="1400">
                <a:solidFill>
                  <a:schemeClr val="tx1"/>
                </a:solidFill>
                <a:cs typeface="Arial" charset="0"/>
              </a:rPr>
              <a:t>«Содействие созданию в субъектах Российской Федерации новых мест в общеобразовательных организациях» на 2016 – 2025 годы</a:t>
            </a:r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1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3" y="1357313"/>
            <a:ext cx="2786062" cy="1643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Школа в с. Черемхово Красночикойского района (192 места) по программе «Устойчивое развитие сельских территорий»</a:t>
            </a:r>
            <a:endParaRPr lang="ru-RU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43688" y="1357313"/>
            <a:ext cx="2286000" cy="16430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cs typeface="Times New Roman" pitchFamily="18" charset="0"/>
              </a:rPr>
              <a:t>Частная начальная школа – сад «Радуга» (80 мест) в рамках государственно-частного партнерства</a:t>
            </a:r>
            <a:endParaRPr lang="ru-RU" sz="14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048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3071813"/>
            <a:ext cx="28987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5800" y="3071813"/>
            <a:ext cx="2714625" cy="1982787"/>
          </a:xfrm>
          <a:noFill/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662488"/>
            <a:ext cx="31432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714875"/>
            <a:ext cx="3000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65163" y="44450"/>
            <a:ext cx="8370887" cy="1296988"/>
          </a:xfrm>
        </p:spPr>
        <p:txBody>
          <a:bodyPr/>
          <a:lstStyle/>
          <a:p>
            <a:r>
              <a:rPr lang="ru-RU" sz="2000" b="1" smtClean="0"/>
              <a:t>Реализация программы </a:t>
            </a:r>
            <a:br>
              <a:rPr lang="ru-RU" sz="2000" b="1" smtClean="0"/>
            </a:br>
            <a:r>
              <a:rPr lang="ru-RU" sz="2000" b="1" smtClean="0"/>
              <a:t>«Содействие созданию в субъектах Российской Федерации (исходя из прогнозируемой потребности) новых мест в общеобразовательных организациях» на 2016 – 2025 годы  в Забайкальском крае</a:t>
            </a:r>
          </a:p>
        </p:txBody>
      </p:sp>
      <p:pic>
        <p:nvPicPr>
          <p:cNvPr id="4" name="Picture 9" descr="Картинка 1 из 9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0774"/>
            <a:ext cx="792088" cy="102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365625"/>
            <a:ext cx="54641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23850" y="1412875"/>
            <a:ext cx="2879725" cy="52562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u="sng" dirty="0">
                <a:solidFill>
                  <a:schemeClr val="tx1"/>
                </a:solidFill>
                <a:cs typeface="Times New Roman" pitchFamily="18" charset="0"/>
              </a:rPr>
              <a:t>МЕРОПРИЯТИЯ 2017 года: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подготовка к строительству приоритетных объектов 2018 года (проектирование, решение вопросов с землей, привязка типовых проектов, подготовка нулевых циклов и т.д.)</a:t>
            </a:r>
            <a:endParaRPr lang="ru-RU" dirty="0">
              <a:solidFill>
                <a:schemeClr val="tx1"/>
              </a:solidFill>
              <a:cs typeface="Calibri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cs typeface="Calibri" pitchFamily="34" charset="0"/>
              </a:rPr>
              <a:t>проведение капитального ремонта в школе с. </a:t>
            </a:r>
            <a:r>
              <a:rPr lang="ru-RU" dirty="0" err="1">
                <a:solidFill>
                  <a:schemeClr val="tx1"/>
                </a:solidFill>
                <a:cs typeface="Calibri" pitchFamily="34" charset="0"/>
              </a:rPr>
              <a:t>Явленка</a:t>
            </a:r>
            <a:r>
              <a:rPr lang="ru-RU" dirty="0">
                <a:solidFill>
                  <a:schemeClr val="tx1"/>
                </a:solidFill>
                <a:cs typeface="Calibri" pitchFamily="34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8038" y="1557338"/>
            <a:ext cx="5545137" cy="27352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u="sng" dirty="0">
                <a:solidFill>
                  <a:schemeClr val="tx1"/>
                </a:solidFill>
                <a:cs typeface="Times New Roman" pitchFamily="18" charset="0"/>
              </a:rPr>
              <a:t>ПРИОРИТЕТНЫЕ ОБЪЕКТЫ 2018 года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cs typeface="Calibri" pitchFamily="34" charset="0"/>
              </a:rPr>
              <a:t>Школа-детский</a:t>
            </a:r>
            <a:r>
              <a:rPr lang="ru-RU" sz="1600" dirty="0">
                <a:solidFill>
                  <a:schemeClr val="tx1"/>
                </a:solidFill>
                <a:cs typeface="Calibri" pitchFamily="34" charset="0"/>
              </a:rPr>
              <a:t> сад в  п. Могзон (школа на 560 мест, детский сад на 80 мест)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err="1">
                <a:solidFill>
                  <a:schemeClr val="tx1"/>
                </a:solidFill>
                <a:cs typeface="Calibri" pitchFamily="34" charset="0"/>
              </a:rPr>
              <a:t>Школа-детский</a:t>
            </a:r>
            <a:r>
              <a:rPr lang="ru-RU" sz="1600" dirty="0">
                <a:solidFill>
                  <a:schemeClr val="tx1"/>
                </a:solidFill>
                <a:cs typeface="Calibri" pitchFamily="34" charset="0"/>
              </a:rPr>
              <a:t> сад  г. Могоча (школа на 640 мест, детский сад на 160 мест)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cs typeface="Calibri" pitchFamily="34" charset="0"/>
              </a:rPr>
              <a:t>Школа в г. Чита (1100 мест )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 err="1">
                <a:solidFill>
                  <a:schemeClr val="tx1"/>
                </a:solidFill>
                <a:cs typeface="Calibri" pitchFamily="34" charset="0"/>
              </a:rPr>
              <a:t>Школа-детский</a:t>
            </a:r>
            <a:r>
              <a:rPr lang="ru-RU" sz="1600" dirty="0">
                <a:solidFill>
                  <a:schemeClr val="tx1"/>
                </a:solidFill>
                <a:cs typeface="Calibri" pitchFamily="34" charset="0"/>
              </a:rPr>
              <a:t> сад в с. </a:t>
            </a:r>
            <a:r>
              <a:rPr lang="ru-RU" sz="1600" dirty="0" err="1">
                <a:solidFill>
                  <a:schemeClr val="tx1"/>
                </a:solidFill>
                <a:cs typeface="Calibri" pitchFamily="34" charset="0"/>
              </a:rPr>
              <a:t>Смоленка</a:t>
            </a:r>
            <a:r>
              <a:rPr lang="ru-RU" sz="1600" dirty="0">
                <a:solidFill>
                  <a:schemeClr val="tx1"/>
                </a:solidFill>
                <a:cs typeface="Calibri" pitchFamily="34" charset="0"/>
              </a:rPr>
              <a:t> (школа на 560 мест, детский сад на 80 мест)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chemeClr val="tx1"/>
                </a:solidFill>
                <a:cs typeface="Calibri" pitchFamily="34" charset="0"/>
              </a:rPr>
              <a:t>Школа в с. </a:t>
            </a:r>
            <a:r>
              <a:rPr lang="ru-RU" sz="1600" dirty="0" err="1">
                <a:solidFill>
                  <a:schemeClr val="tx1"/>
                </a:solidFill>
                <a:cs typeface="Calibri" pitchFamily="34" charset="0"/>
              </a:rPr>
              <a:t>Сохондо</a:t>
            </a:r>
            <a:r>
              <a:rPr lang="ru-RU" sz="1600" dirty="0">
                <a:solidFill>
                  <a:schemeClr val="tx1"/>
                </a:solidFill>
                <a:cs typeface="Calibri" pitchFamily="34" charset="0"/>
              </a:rPr>
              <a:t> (на 132 места)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900113" y="80963"/>
            <a:ext cx="8064500" cy="1187450"/>
          </a:xfrm>
        </p:spPr>
        <p:txBody>
          <a:bodyPr/>
          <a:lstStyle/>
          <a:p>
            <a:r>
              <a:rPr lang="ru-RU" sz="1800" b="1" smtClean="0"/>
              <a:t>Объемы и источники финансирования, объекты ввода мест в 2016 году на реализацию мероприятий по содействию созданию в субъектах Российской Федерации (исходя из прогнозируемой потребности) новых мест в общеобразовательных организациях  (проект "Школа - 2025")</a:t>
            </a:r>
          </a:p>
        </p:txBody>
      </p:sp>
      <p:pic>
        <p:nvPicPr>
          <p:cNvPr id="13" name="Picture 9" descr="Картинка 1 из 9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0775"/>
            <a:ext cx="557894" cy="7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79388" y="1412875"/>
          <a:ext cx="8785225" cy="533717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58862"/>
                <a:gridCol w="943443"/>
                <a:gridCol w="756622"/>
                <a:gridCol w="546450"/>
                <a:gridCol w="595491"/>
                <a:gridCol w="756622"/>
                <a:gridCol w="686564"/>
                <a:gridCol w="644529"/>
                <a:gridCol w="637524"/>
                <a:gridCol w="693569"/>
                <a:gridCol w="665548"/>
              </a:tblGrid>
              <a:tr h="1278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Получатели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Объект ввода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Направление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Кол-во мест ввода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Федеральный бюджет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Краевой бюджет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Местный бюджет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План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факт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План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факт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План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факт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План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факт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2495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Министерство территориального развития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2452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Карымский район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Школа в с.Кадахта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кап.вложения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225,0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225,0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189 238 200,00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189 238 200,00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Петровск-Забайкальский район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Школа в п.Баляга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кап.вложения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29 117 077,42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29 117 077,42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Министерство образования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2557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Карымский район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Школа в с.Кадахта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приобретение оборудования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26 700 000,00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26 700 000,00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Забайкальский район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кап.ремонт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4 003 963,00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4 003 963,00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8 694 186,37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8 694 186,37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Школа в с. Билитуй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1 550 000,00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1 500 000,00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Школа в с. Даурия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2 453 963,00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2 453 963,00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г.Чита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кап.ремонт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6 746 537,00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6 746 537,00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25 381 471,38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25 381 471,38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МБОУ СОШ № 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1 197,0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1 197,0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МБОУ СОШ № 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1 050,0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1 050,0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346 537,00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346 537,00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МБОУ СОШ № 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МБОУ СОШ № 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731,0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731,0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МБОУ СОШ № 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843,0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843,0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1 200 000,00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1 200 000,00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МБОУ СОШ № 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1 600 000,00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1 600 000,00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МБОУ СОШ № 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МБОУ СОШ № 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1 222,0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1 222,0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Читинский район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Школа в с.Сохондо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12 048 130,00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12 048 130,00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449 902,00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449 902,00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Алек-Заводский район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2 492 385,00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2 492 122,29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Газ-Заводский район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20 594 850,00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20 594 850,00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Красночикойский район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10 000 000,00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10 000 000,00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Могойтуйский район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507 309,00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507 309,00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Приаргунский район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1 602 500,00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1 602 500,00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Сретенский район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1 664 303,92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1 664 303,92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Тунгокоченский район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799 714,00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799 714,00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Чернышевский район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65 000,00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65 000,00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Шелопугинский район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200 500,00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200 469,15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Шилкинский район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1 500 000,00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1 500 000,00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24955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Красночикойский район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Школа в с. Черемхово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строительство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192,0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192,0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Нерчинский район (г. Нерчинск)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МОУ СОШ № 9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оптимизация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27,0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27,0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Шилкинский район (г. Шилка)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МОУ СОШ № 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г. Чита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МБОУ СОШ № 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79,0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79,0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12787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г. Чита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центр "Радуга"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негос. сектор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80,0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  <a:tr h="245225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ИТОГО: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5 736,00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5 736,00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226 688 700,00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226 688 700,00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41 165 207,42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41 165 207,42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73 952 121,67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73 951 828,11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2" marR="5712" marT="5712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Картинка 1 из 9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737549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TextBox 47"/>
          <p:cNvSpPr txBox="1">
            <a:spLocks noChangeArrowheads="1"/>
          </p:cNvSpPr>
          <p:nvPr/>
        </p:nvSpPr>
        <p:spPr bwMode="auto">
          <a:xfrm>
            <a:off x="250825" y="1125538"/>
            <a:ext cx="8642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1800" b="1"/>
              <a:t>Специальные (школьные) перевозки</a:t>
            </a:r>
            <a:r>
              <a:rPr lang="ru-RU" sz="1800"/>
              <a:t> </a:t>
            </a:r>
            <a:r>
              <a:rPr lang="ru-RU" sz="1800" b="1"/>
              <a:t>организуют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1800" b="1"/>
              <a:t> </a:t>
            </a:r>
            <a:r>
              <a:rPr lang="ru-RU" sz="1800" b="1" u="sng"/>
              <a:t>247 образовательных  организаций  (43,6%)</a:t>
            </a:r>
            <a:endParaRPr lang="ru-RU" sz="1800" u="sng"/>
          </a:p>
        </p:txBody>
      </p:sp>
      <p:grpSp>
        <p:nvGrpSpPr>
          <p:cNvPr id="24580" name="Группа 1"/>
          <p:cNvGrpSpPr>
            <a:grpSpLocks/>
          </p:cNvGrpSpPr>
          <p:nvPr/>
        </p:nvGrpSpPr>
        <p:grpSpPr bwMode="auto">
          <a:xfrm>
            <a:off x="250825" y="1389063"/>
            <a:ext cx="8642350" cy="1458912"/>
            <a:chOff x="250825" y="1389063"/>
            <a:chExt cx="8642350" cy="1458912"/>
          </a:xfrm>
        </p:grpSpPr>
        <p:sp>
          <p:nvSpPr>
            <p:cNvPr id="24616" name="Rectangle 7"/>
            <p:cNvSpPr>
              <a:spLocks noChangeArrowheads="1"/>
            </p:cNvSpPr>
            <p:nvPr/>
          </p:nvSpPr>
          <p:spPr bwMode="auto">
            <a:xfrm>
              <a:off x="395288" y="1389063"/>
              <a:ext cx="8131175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indent="4572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ru-RU" sz="1800" b="1"/>
            </a:p>
            <a:p>
              <a:pPr algn="ctr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ru-RU" sz="1800" b="1"/>
                <a:t>Количество пассажирских мест возросло</a:t>
              </a:r>
              <a:endParaRPr lang="ru-RU" sz="1100" b="1"/>
            </a:p>
          </p:txBody>
        </p:sp>
        <p:grpSp>
          <p:nvGrpSpPr>
            <p:cNvPr id="24617" name="Группа 7"/>
            <p:cNvGrpSpPr>
              <a:grpSpLocks/>
            </p:cNvGrpSpPr>
            <p:nvPr/>
          </p:nvGrpSpPr>
          <p:grpSpPr bwMode="auto">
            <a:xfrm>
              <a:off x="250825" y="2205038"/>
              <a:ext cx="8642350" cy="642937"/>
              <a:chOff x="611188" y="5013325"/>
              <a:chExt cx="8126412" cy="642938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611188" y="5013325"/>
                <a:ext cx="1356890" cy="642938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tx1"/>
                    </a:solidFill>
                  </a:rPr>
                  <a:t>2008 г.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tx1"/>
                    </a:solidFill>
                  </a:rPr>
                  <a:t>3898</a:t>
                </a:r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4066854" y="5013325"/>
                <a:ext cx="1356889" cy="642938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tx1"/>
                    </a:solidFill>
                  </a:rPr>
                  <a:t>2011 г.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tx1"/>
                    </a:solidFill>
                  </a:rPr>
                  <a:t>5357</a:t>
                </a:r>
              </a:p>
            </p:txBody>
          </p:sp>
          <p:sp>
            <p:nvSpPr>
              <p:cNvPr id="11" name="Стрелка вправо 10"/>
              <p:cNvSpPr/>
              <p:nvPr/>
            </p:nvSpPr>
            <p:spPr>
              <a:xfrm>
                <a:off x="2411418" y="5229225"/>
                <a:ext cx="1143430" cy="214312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Скругленный прямоугольник 55"/>
              <p:cNvSpPr/>
              <p:nvPr/>
            </p:nvSpPr>
            <p:spPr>
              <a:xfrm>
                <a:off x="7380711" y="5013325"/>
                <a:ext cx="1356889" cy="642938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tx1"/>
                    </a:solidFill>
                  </a:rPr>
                  <a:t>2015 г.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tx1"/>
                    </a:solidFill>
                  </a:rPr>
                  <a:t>5759</a:t>
                </a:r>
              </a:p>
            </p:txBody>
          </p:sp>
          <p:sp>
            <p:nvSpPr>
              <p:cNvPr id="13" name="Стрелка вправо 56"/>
              <p:cNvSpPr/>
              <p:nvPr/>
            </p:nvSpPr>
            <p:spPr>
              <a:xfrm>
                <a:off x="5795433" y="5229225"/>
                <a:ext cx="1143430" cy="214312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4618" name="Прямоугольник 13"/>
            <p:cNvSpPr>
              <a:spLocks noChangeArrowheads="1"/>
            </p:cNvSpPr>
            <p:nvPr/>
          </p:nvSpPr>
          <p:spPr bwMode="auto">
            <a:xfrm>
              <a:off x="2339975" y="2133600"/>
              <a:ext cx="8699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sz="1800"/>
                <a:t>на 27%</a:t>
              </a:r>
            </a:p>
          </p:txBody>
        </p:sp>
        <p:sp>
          <p:nvSpPr>
            <p:cNvPr id="24619" name="Rectangle 18"/>
            <p:cNvSpPr>
              <a:spLocks noChangeArrowheads="1"/>
            </p:cNvSpPr>
            <p:nvPr/>
          </p:nvSpPr>
          <p:spPr bwMode="auto">
            <a:xfrm>
              <a:off x="5795963" y="2133600"/>
              <a:ext cx="8318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sz="1800"/>
                <a:t>на 7%</a:t>
              </a:r>
            </a:p>
          </p:txBody>
        </p:sp>
      </p:grpSp>
      <p:pic>
        <p:nvPicPr>
          <p:cNvPr id="16" name="Рисунок 5" descr="ПАЗ.jpeg"/>
          <p:cNvPicPr>
            <a:picLocks noChangeAspect="1"/>
          </p:cNvPicPr>
          <p:nvPr/>
        </p:nvPicPr>
        <p:blipFill>
          <a:blip r:embed="rId4" cstate="print"/>
          <a:srcRect r="16732" b="8955"/>
          <a:stretch>
            <a:fillRect/>
          </a:stretch>
        </p:blipFill>
        <p:spPr>
          <a:xfrm>
            <a:off x="280391" y="2996952"/>
            <a:ext cx="3931569" cy="322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985963" y="404813"/>
            <a:ext cx="5465762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/>
              <a:t>Школьные    перевозки</a:t>
            </a:r>
          </a:p>
        </p:txBody>
      </p:sp>
      <p:sp>
        <p:nvSpPr>
          <p:cNvPr id="19466" name="Прямоугольник 19"/>
          <p:cNvSpPr>
            <a:spLocks noChangeArrowheads="1"/>
          </p:cNvSpPr>
          <p:nvPr/>
        </p:nvSpPr>
        <p:spPr bwMode="auto">
          <a:xfrm>
            <a:off x="468313" y="6165850"/>
            <a:ext cx="8207375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С 2010 года парк школьных  автобусов </a:t>
            </a:r>
          </a:p>
          <a:p>
            <a:pPr algn="ctr" eaLnBrk="1" hangingPunct="1">
              <a:defRPr/>
            </a:pPr>
            <a:r>
              <a:rPr lang="ru-RU" b="1" dirty="0" smtClean="0">
                <a:latin typeface="+mn-lt"/>
              </a:rPr>
              <a:t> обновлен на 77 %</a:t>
            </a:r>
            <a:endParaRPr lang="ru-RU" dirty="0" smtClean="0">
              <a:latin typeface="+mn-lt"/>
            </a:endParaRPr>
          </a:p>
        </p:txBody>
      </p:sp>
      <p:graphicFrame>
        <p:nvGraphicFramePr>
          <p:cNvPr id="21" name="Объект 10"/>
          <p:cNvGraphicFramePr>
            <a:graphicFrameLocks noGrp="1"/>
          </p:cNvGraphicFramePr>
          <p:nvPr>
            <p:ph sz="half" idx="4294967295"/>
          </p:nvPr>
        </p:nvGraphicFramePr>
        <p:xfrm>
          <a:off x="4648200" y="3074988"/>
          <a:ext cx="4038600" cy="11890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6200"/>
                <a:gridCol w="1346200"/>
                <a:gridCol w="1346200"/>
              </a:tblGrid>
              <a:tr h="396346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2010-2015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Всего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/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177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237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/>
                </a:tc>
              </a:tr>
            </a:tbl>
          </a:graphicData>
        </a:graphic>
      </p:graphicFrame>
      <p:graphicFrame>
        <p:nvGraphicFramePr>
          <p:cNvPr id="22" name="Объект 10"/>
          <p:cNvGraphicFramePr>
            <a:graphicFrameLocks noGrp="1"/>
          </p:cNvGraphicFramePr>
          <p:nvPr>
            <p:ph sz="half" idx="4294967295"/>
          </p:nvPr>
        </p:nvGraphicFramePr>
        <p:xfrm>
          <a:off x="4648200" y="4760913"/>
          <a:ext cx="4038600" cy="11890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6200"/>
                <a:gridCol w="1346200"/>
                <a:gridCol w="1346200"/>
              </a:tblGrid>
              <a:tr h="396346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/>
                </a:tc>
              </a:tr>
              <a:tr h="39634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900113" y="130175"/>
            <a:ext cx="7786687" cy="1211263"/>
          </a:xfrm>
        </p:spPr>
        <p:txBody>
          <a:bodyPr/>
          <a:lstStyle/>
          <a:p>
            <a:r>
              <a:rPr lang="ru-RU" sz="2000" b="1" smtClean="0">
                <a:cs typeface="Times New Roman" panose="02020603050405020304" pitchFamily="18" charset="0"/>
              </a:rPr>
              <a:t>Реализация мероприятий по созданию в  общеобразовательных организациях, расположенных  в сельской местности условий для занятий физической культурой и спортом </a:t>
            </a:r>
            <a:br>
              <a:rPr lang="ru-RU" sz="2000" b="1" smtClean="0">
                <a:cs typeface="Times New Roman" panose="02020603050405020304" pitchFamily="18" charset="0"/>
              </a:rPr>
            </a:br>
            <a:r>
              <a:rPr lang="ru-RU" sz="2000" b="1" smtClean="0">
                <a:cs typeface="Times New Roman" panose="02020603050405020304" pitchFamily="18" charset="0"/>
              </a:rPr>
              <a:t>в Забайкальском крае в 2016 году</a:t>
            </a:r>
            <a:endParaRPr lang="ru-RU" sz="2000" b="1" smtClean="0"/>
          </a:p>
        </p:txBody>
      </p:sp>
      <p:pic>
        <p:nvPicPr>
          <p:cNvPr id="4" name="Picture 9" descr="Картинка 1 из 9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0775"/>
            <a:ext cx="864096" cy="111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Объект 2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8642350" cy="1109662"/>
          </a:xfrm>
        </p:spPr>
        <p:txBody>
          <a:bodyPr/>
          <a:lstStyle/>
          <a:p>
            <a:pPr marL="0" indent="0" algn="just">
              <a:spcBef>
                <a:spcPct val="0"/>
              </a:spcBef>
            </a:pPr>
            <a:r>
              <a:rPr lang="ru-RU" sz="2000" b="1" u="sng" smtClean="0">
                <a:cs typeface="Times New Roman" panose="02020603050405020304" pitchFamily="18" charset="0"/>
              </a:rPr>
              <a:t>Объемы привлеченных средств федерального бюджета </a:t>
            </a:r>
            <a:r>
              <a:rPr lang="ru-RU" sz="2000" smtClean="0">
                <a:cs typeface="Times New Roman" panose="02020603050405020304" pitchFamily="18" charset="0"/>
              </a:rPr>
              <a:t>– </a:t>
            </a:r>
            <a:r>
              <a:rPr lang="ru-RU" sz="2000" b="1" smtClean="0">
                <a:cs typeface="Times New Roman" panose="02020603050405020304" pitchFamily="18" charset="0"/>
              </a:rPr>
              <a:t>25306,2 тыс. руб</a:t>
            </a:r>
            <a:r>
              <a:rPr lang="ru-RU" sz="2000" smtClean="0"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ct val="0"/>
              </a:spcBef>
            </a:pPr>
            <a:r>
              <a:rPr lang="ru-RU" sz="2000" b="1" u="sng" smtClean="0">
                <a:cs typeface="Times New Roman" panose="02020603050405020304" pitchFamily="18" charset="0"/>
              </a:rPr>
              <a:t>Участники</a:t>
            </a:r>
            <a:r>
              <a:rPr lang="ru-RU" sz="2000" smtClean="0">
                <a:cs typeface="Times New Roman" panose="02020603050405020304" pitchFamily="18" charset="0"/>
              </a:rPr>
              <a:t> - </a:t>
            </a:r>
            <a:r>
              <a:rPr lang="ru-RU" sz="2000" b="1" smtClean="0">
                <a:cs typeface="Times New Roman" panose="02020603050405020304" pitchFamily="18" charset="0"/>
              </a:rPr>
              <a:t>26 </a:t>
            </a:r>
            <a:r>
              <a:rPr lang="ru-RU" sz="2000" smtClean="0">
                <a:cs typeface="Times New Roman" panose="02020603050405020304" pitchFamily="18" charset="0"/>
              </a:rPr>
              <a:t>общеобразовательных организаций края, расположенных в сельской местности: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343150"/>
            <a:ext cx="2762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825" y="2420938"/>
            <a:ext cx="4826000" cy="406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в </a:t>
            </a:r>
            <a:r>
              <a:rPr lang="ru-RU" sz="2000" b="1" dirty="0">
                <a:latin typeface="+mn-lt"/>
                <a:cs typeface="Times New Roman" pitchFamily="18" charset="0"/>
              </a:rPr>
              <a:t>23</a:t>
            </a:r>
            <a:r>
              <a:rPr lang="ru-RU" sz="2000" dirty="0">
                <a:latin typeface="+mn-lt"/>
                <a:cs typeface="Times New Roman" pitchFamily="18" charset="0"/>
              </a:rPr>
              <a:t> общеобразовательных организациях проведен капитальный ремонт спортзала;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в </a:t>
            </a:r>
            <a:r>
              <a:rPr lang="ru-RU" sz="2000" b="1" dirty="0">
                <a:latin typeface="+mn-lt"/>
                <a:cs typeface="Times New Roman" pitchFamily="18" charset="0"/>
              </a:rPr>
              <a:t>3</a:t>
            </a:r>
            <a:r>
              <a:rPr lang="ru-RU" sz="2000" dirty="0">
                <a:latin typeface="+mn-lt"/>
                <a:cs typeface="Times New Roman" pitchFamily="18" charset="0"/>
              </a:rPr>
              <a:t> общеобразовательных организациях оснащены  спортивным инвентарем и оборудованием открытые плоскостные спортивные сооружения;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открыто </a:t>
            </a:r>
            <a:r>
              <a:rPr lang="ru-RU" sz="2000" b="1" dirty="0">
                <a:latin typeface="+mn-lt"/>
                <a:cs typeface="Times New Roman" pitchFamily="18" charset="0"/>
              </a:rPr>
              <a:t>2</a:t>
            </a:r>
            <a:r>
              <a:rPr lang="ru-RU" sz="2000" dirty="0">
                <a:latin typeface="+mn-lt"/>
                <a:cs typeface="Times New Roman" pitchFamily="18" charset="0"/>
              </a:rPr>
              <a:t> школьных спортивных клуба</a:t>
            </a:r>
          </a:p>
          <a:p>
            <a:pPr marL="285750" indent="-285750" algn="ctr" eaLnBrk="1" hangingPunct="1">
              <a:defRPr/>
            </a:pPr>
            <a:endParaRPr lang="ru-RU" sz="2000" b="1" u="sng" dirty="0">
              <a:latin typeface="+mn-lt"/>
              <a:cs typeface="Times New Roman" pitchFamily="18" charset="0"/>
            </a:endParaRPr>
          </a:p>
          <a:p>
            <a:pPr marL="285750" indent="-285750" algn="ctr" eaLnBrk="1" hangingPunct="1">
              <a:defRPr/>
            </a:pPr>
            <a:r>
              <a:rPr lang="ru-RU" sz="2000" b="1" u="sng" dirty="0">
                <a:latin typeface="+mn-lt"/>
                <a:cs typeface="Times New Roman" pitchFamily="18" charset="0"/>
              </a:rPr>
              <a:t>План 2017 года:</a:t>
            </a:r>
          </a:p>
          <a:p>
            <a:pPr marL="285750" indent="-285750" algn="ctr" eaLnBrk="1" hangingPunct="1"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16 </a:t>
            </a:r>
            <a:r>
              <a:rPr lang="ru-RU" sz="2000" dirty="0">
                <a:latin typeface="Arial" charset="0"/>
                <a:cs typeface="Times New Roman" pitchFamily="18" charset="0"/>
              </a:rPr>
              <a:t>общеобразовательных организаций </a:t>
            </a:r>
            <a:endParaRPr lang="ru-RU" sz="2000" dirty="0"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81525"/>
            <a:ext cx="27860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33463" y="130175"/>
            <a:ext cx="7786687" cy="995363"/>
          </a:xfrm>
        </p:spPr>
        <p:txBody>
          <a:bodyPr/>
          <a:lstStyle/>
          <a:p>
            <a:r>
              <a:rPr lang="ru-RU" sz="4000" b="1" smtClean="0"/>
              <a:t>Ведущие тренды развития образования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684076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9" descr="Картинка 1 из 96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80774"/>
            <a:ext cx="792088" cy="102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7236296" y="1772816"/>
          <a:ext cx="175185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57200" y="5661025"/>
            <a:ext cx="8229600" cy="8255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Picture 9" descr="Картинка 1 из 9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737549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Штриховая стрелка вправо 6"/>
          <p:cNvSpPr/>
          <p:nvPr/>
        </p:nvSpPr>
        <p:spPr>
          <a:xfrm>
            <a:off x="323528" y="1196752"/>
            <a:ext cx="6624736" cy="1296144"/>
          </a:xfrm>
          <a:prstGeom prst="stripedRightArrow">
            <a:avLst>
              <a:gd name="adj1" fmla="val 69326"/>
              <a:gd name="adj2" fmla="val 2633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b="1" dirty="0">
                <a:solidFill>
                  <a:schemeClr val="tx1"/>
                </a:solidFill>
                <a:cs typeface="Times New Roman" pitchFamily="18" charset="0"/>
              </a:rPr>
              <a:t>развитие единой образовательной информационной среды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2280" y="1484784"/>
            <a:ext cx="1874106" cy="1656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solidFill>
                  <a:schemeClr val="tx1"/>
                </a:solidFill>
                <a:cs typeface="Times New Roman" pitchFamily="18" charset="0"/>
              </a:rPr>
              <a:t>Цель </a:t>
            </a: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комплексной информатизации образования</a:t>
            </a: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323528" y="1988840"/>
            <a:ext cx="6624736" cy="1512168"/>
          </a:xfrm>
          <a:prstGeom prst="stripedRightArrow">
            <a:avLst>
              <a:gd name="adj1" fmla="val 72949"/>
              <a:gd name="adj2" fmla="val 2569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b="1">
                <a:solidFill>
                  <a:schemeClr val="tx1"/>
                </a:solidFill>
                <a:cs typeface="Times New Roman" pitchFamily="18" charset="0"/>
              </a:rPr>
              <a:t>обеспечение эффективного взаимодействия для бесперебойной работы Интернет в образовательных организациях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31640" y="3356992"/>
            <a:ext cx="6552728" cy="9361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tx1"/>
                </a:solidFill>
                <a:cs typeface="Times New Roman" pitchFamily="18" charset="0"/>
              </a:rPr>
              <a:t>35 муниципальных ресурсных центров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1920" y="4221088"/>
            <a:ext cx="1874106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311 принимающих 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04248" y="3933056"/>
            <a:ext cx="1874106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5001 ученик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3568" y="3933056"/>
            <a:ext cx="1874106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более 300 учебных курсов в системе </a:t>
            </a:r>
            <a:r>
              <a:rPr lang="ru-RU" sz="1600" b="1" dirty="0" err="1">
                <a:solidFill>
                  <a:schemeClr val="tx1"/>
                </a:solidFill>
                <a:cs typeface="Times New Roman" pitchFamily="18" charset="0"/>
              </a:rPr>
              <a:t>Moodle</a:t>
            </a:r>
            <a:endParaRPr lang="ru-RU" sz="1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5445224"/>
            <a:ext cx="8208912" cy="1224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algn="ctr">
              <a:defRPr/>
            </a:pPr>
            <a:r>
              <a:rPr lang="ru-RU" b="1" u="sng" dirty="0">
                <a:solidFill>
                  <a:schemeClr val="tx1"/>
                </a:solidFill>
                <a:cs typeface="Times New Roman" pitchFamily="18" charset="0"/>
              </a:rPr>
              <a:t>Создание 16 школьных информационно-библиотечных центров на базе общеобразовательных организаций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7450" y="-26988"/>
            <a:ext cx="7632700" cy="12001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  <a:cs typeface="Times New Roman" pitchFamily="18" charset="0"/>
              </a:rPr>
              <a:t>Комплексная информатизация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63" y="115888"/>
            <a:ext cx="7858125" cy="812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atin typeface="+mn-lt"/>
                <a:cs typeface="Arial" pitchFamily="34" charset="0"/>
              </a:rPr>
              <a:t>Система среднего профессионального образования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1214438"/>
            <a:ext cx="8715375" cy="10715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30 государственных профессиональных образовательных организаций,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1 частная профессиональная образовательная организация,  5 структурных подразделений высших образовательных организаций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285875" y="2252663"/>
            <a:ext cx="6429375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u="sng" dirty="0" smtClean="0">
                <a:latin typeface="+mn-lt"/>
              </a:rPr>
              <a:t>Актуальные вопросы: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285720" y="2571744"/>
          <a:ext cx="83582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9" descr="Картинка 1 из 96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0"/>
            <a:ext cx="737549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572500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latin typeface="+mn-lt"/>
                <a:cs typeface="Arial" panose="020B0604020202020204" pitchFamily="34" charset="0"/>
              </a:rPr>
              <a:t>Контрольные цифры приема </a:t>
            </a:r>
            <a:br>
              <a:rPr lang="ru-RU" sz="3600" b="1" dirty="0" smtClean="0">
                <a:latin typeface="+mn-lt"/>
                <a:cs typeface="Arial" panose="020B0604020202020204" pitchFamily="34" charset="0"/>
              </a:rPr>
            </a:br>
            <a:r>
              <a:rPr lang="ru-RU" sz="3600" b="1" dirty="0" smtClean="0">
                <a:latin typeface="+mn-lt"/>
                <a:cs typeface="Arial" panose="020B0604020202020204" pitchFamily="34" charset="0"/>
              </a:rPr>
              <a:t>на 2017/2018 учебный год</a:t>
            </a:r>
          </a:p>
        </p:txBody>
      </p:sp>
      <p:graphicFrame>
        <p:nvGraphicFramePr>
          <p:cNvPr id="28675" name="Диаграмма 2"/>
          <p:cNvGraphicFramePr>
            <a:graphicFrameLocks/>
          </p:cNvGraphicFramePr>
          <p:nvPr/>
        </p:nvGraphicFramePr>
        <p:xfrm>
          <a:off x="357188" y="1397000"/>
          <a:ext cx="8501062" cy="496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r:id="rId3" imgW="8498561" imgH="4962574" progId="Excel.Chart.8">
                  <p:embed/>
                </p:oleObj>
              </mc:Choice>
              <mc:Fallback>
                <p:oleObj r:id="rId3" imgW="8498561" imgH="4962574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397000"/>
                        <a:ext cx="8501062" cy="496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9" descr="Картинка 1 из 96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0"/>
            <a:ext cx="737549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1863" y="620713"/>
            <a:ext cx="2447925" cy="2447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89138"/>
            <a:ext cx="7223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88913"/>
            <a:ext cx="18415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Рисунок 8" descr="C:\Users\user\Downloads\новый 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41288"/>
            <a:ext cx="10461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Рисунок 9" descr="C:\Users\user\Desktop\222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15771" r="7384" b="32585"/>
          <a:stretch>
            <a:fillRect/>
          </a:stretch>
        </p:blipFill>
        <p:spPr bwMode="auto">
          <a:xfrm>
            <a:off x="6051550" y="187325"/>
            <a:ext cx="20812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Рисунок 10" descr="C:\Users\user\Desktop\11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79375"/>
            <a:ext cx="9366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оле 1"/>
          <p:cNvSpPr txBox="1"/>
          <p:nvPr/>
        </p:nvSpPr>
        <p:spPr>
          <a:xfrm>
            <a:off x="5734923" y="2062598"/>
            <a:ext cx="3430914" cy="1600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latin typeface="Arial Narrow" pitchFamily="34" charset="0"/>
                <a:ea typeface="Calibri"/>
                <a:cs typeface="Times New Roman" pitchFamily="18" charset="0"/>
              </a:rPr>
              <a:t>I</a:t>
            </a:r>
            <a:r>
              <a:rPr lang="ru-RU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latin typeface="Arial Narrow" pitchFamily="34" charset="0"/>
                <a:ea typeface="Calibri"/>
                <a:cs typeface="Times New Roman" pitchFamily="18" charset="0"/>
              </a:rPr>
              <a:t> региональный чемпионат  «Молодые профессионалы» (</a:t>
            </a:r>
            <a:r>
              <a:rPr lang="en-US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latin typeface="Arial Narrow" pitchFamily="34" charset="0"/>
                <a:ea typeface="Calibri"/>
                <a:cs typeface="Times New Roman" pitchFamily="18" charset="0"/>
              </a:rPr>
              <a:t>WorldSkills Russia</a:t>
            </a:r>
            <a:r>
              <a:rPr lang="ru-RU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latin typeface="Arial Narrow" pitchFamily="34" charset="0"/>
                <a:ea typeface="Calibri"/>
                <a:cs typeface="Times New Roman" pitchFamily="18" charset="0"/>
              </a:rPr>
              <a:t>) </a:t>
            </a:r>
            <a:endParaRPr lang="ru-RU" dirty="0">
              <a:latin typeface="Arial Narrow" pitchFamily="34" charset="0"/>
              <a:ea typeface="Calibri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latin typeface="Arial Narrow" pitchFamily="34" charset="0"/>
                <a:ea typeface="Calibri"/>
                <a:cs typeface="Times New Roman" pitchFamily="18" charset="0"/>
              </a:rPr>
              <a:t>в Забайкальском крае</a:t>
            </a:r>
            <a:r>
              <a:rPr lang="ru-RU" sz="2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latin typeface="Arial Narrow" pitchFamily="34" charset="0"/>
                <a:ea typeface="Calibri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latin typeface="Arial Narrow" pitchFamily="34" charset="0"/>
                <a:ea typeface="Calibri"/>
                <a:cs typeface="Times New Roman" pitchFamily="18" charset="0"/>
              </a:rPr>
              <a:t>1-3 февраля 2017</a:t>
            </a:r>
            <a:endParaRPr lang="ru-RU" sz="2000" dirty="0">
              <a:latin typeface="Arial Narrow" pitchFamily="34" charset="0"/>
              <a:ea typeface="Calibri"/>
              <a:cs typeface="Times New Roman" pitchFamily="18" charset="0"/>
            </a:endParaRPr>
          </a:p>
        </p:txBody>
      </p:sp>
      <p:sp>
        <p:nvSpPr>
          <p:cNvPr id="29706" name="Прямоугольник 5"/>
          <p:cNvSpPr>
            <a:spLocks noChangeArrowheads="1"/>
          </p:cNvSpPr>
          <p:nvPr/>
        </p:nvSpPr>
        <p:spPr bwMode="auto">
          <a:xfrm>
            <a:off x="0" y="571500"/>
            <a:ext cx="3708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1600" b="1">
                <a:solidFill>
                  <a:schemeClr val="bg1"/>
                </a:solidFill>
                <a:latin typeface="Arial Narrow" panose="020B0606020202030204" pitchFamily="34" charset="0"/>
              </a:rPr>
              <a:t>WORLDSKILLS</a:t>
            </a:r>
            <a:endParaRPr lang="en-US" sz="1600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sz="160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1600">
                <a:solidFill>
                  <a:schemeClr val="bg1"/>
                </a:solidFill>
                <a:latin typeface="Arial Narrow" panose="020B0606020202030204" pitchFamily="34" charset="0"/>
              </a:rPr>
              <a:t>международное некоммерческое движение, целью которого является повышение престижа рабочих профессий посредством организации и проведения конкурсов профессионального мастерства, </a:t>
            </a:r>
            <a:r>
              <a:rPr lang="en-US" sz="160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160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600">
                <a:solidFill>
                  <a:schemeClr val="bg1"/>
                </a:solidFill>
                <a:latin typeface="Arial Narrow" panose="020B0606020202030204" pitchFamily="34" charset="0"/>
              </a:rPr>
              <a:t>как в каждой отдельной стране, </a:t>
            </a:r>
            <a:r>
              <a:rPr lang="en-US" sz="160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en-US" sz="160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600">
                <a:solidFill>
                  <a:schemeClr val="bg1"/>
                </a:solidFill>
                <a:latin typeface="Arial Narrow" panose="020B0606020202030204" pitchFamily="34" charset="0"/>
              </a:rPr>
              <a:t>так и во всем мире в целом</a:t>
            </a:r>
          </a:p>
        </p:txBody>
      </p:sp>
      <p:sp>
        <p:nvSpPr>
          <p:cNvPr id="29707" name="Прямоугольник 6"/>
          <p:cNvSpPr>
            <a:spLocks noChangeArrowheads="1"/>
          </p:cNvSpPr>
          <p:nvPr/>
        </p:nvSpPr>
        <p:spPr bwMode="auto">
          <a:xfrm>
            <a:off x="989013" y="3000375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JUNIORSKILLS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sz="1600" b="1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160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 ранней профориентации, </a:t>
            </a:r>
            <a:r>
              <a:rPr lang="en-US" sz="160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 профессиональной подготовки и состязаний школьников в профессиональном мастерстве</a:t>
            </a:r>
          </a:p>
        </p:txBody>
      </p:sp>
      <p:sp>
        <p:nvSpPr>
          <p:cNvPr id="29708" name="Прямоугольник 7"/>
          <p:cNvSpPr>
            <a:spLocks noChangeArrowheads="1"/>
          </p:cNvSpPr>
          <p:nvPr/>
        </p:nvSpPr>
        <p:spPr bwMode="auto">
          <a:xfrm>
            <a:off x="6523038" y="6221413"/>
            <a:ext cx="241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  <a:latin typeface="Arial Narrow" panose="020B0606020202030204" pitchFamily="34" charset="0"/>
              </a:rPr>
              <a:t>http://ipk.zabedu.ru/</a:t>
            </a:r>
            <a:endParaRPr lang="ru-RU" sz="24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600" y="4724400"/>
            <a:ext cx="6392863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«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WorldSkills – </a:t>
            </a:r>
            <a:r>
              <a:rPr lang="ru-RU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один из важнейших инструментов </a:t>
            </a:r>
            <a:br>
              <a:rPr lang="ru-RU" dirty="0">
                <a:solidFill>
                  <a:schemeClr val="bg1"/>
                </a:solidFill>
                <a:latin typeface="Arial Narrow" pitchFamily="34" charset="0"/>
                <a:cs typeface="+mn-cs"/>
              </a:rPr>
            </a:br>
            <a:r>
              <a:rPr lang="ru-RU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повышения престижа рабочих профессий, </a:t>
            </a:r>
            <a:br>
              <a:rPr lang="ru-RU" dirty="0">
                <a:solidFill>
                  <a:schemeClr val="bg1"/>
                </a:solidFill>
                <a:latin typeface="Arial Narrow" pitchFamily="34" charset="0"/>
                <a:cs typeface="+mn-cs"/>
              </a:rPr>
            </a:br>
            <a:r>
              <a:rPr lang="ru-RU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и мы относимся к этому с большим уважением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с большим вниманием» </a:t>
            </a:r>
            <a:br>
              <a:rPr lang="ru-RU" dirty="0">
                <a:solidFill>
                  <a:schemeClr val="bg1"/>
                </a:solidFill>
                <a:latin typeface="Arial Narrow" pitchFamily="34" charset="0"/>
                <a:cs typeface="+mn-cs"/>
              </a:rPr>
            </a:br>
            <a:r>
              <a:rPr lang="ru-RU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В.В. Путин</a:t>
            </a:r>
          </a:p>
        </p:txBody>
      </p:sp>
      <p:pic>
        <p:nvPicPr>
          <p:cNvPr id="14" name="Picture 9" descr="Картинка 1 из 96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737549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052513"/>
          <a:ext cx="8229600" cy="366236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952328"/>
                <a:gridCol w="2232248"/>
                <a:gridCol w="3045024"/>
              </a:tblGrid>
              <a:tr h="370714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2017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6" marB="45706"/>
                </a:tc>
              </a:tr>
              <a:tr h="53031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latin typeface="+mn-lt"/>
                        </a:rPr>
                        <a:t>Средства федерального бюджета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20 419,4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тыс. руб. 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20 443,0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тыс. руб.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T="45706" marB="45706"/>
                </a:tc>
              </a:tr>
              <a:tr h="53031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latin typeface="+mn-lt"/>
                        </a:rPr>
                        <a:t>Средства регионального бюджета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800" dirty="0">
                        <a:latin typeface="+mn-lt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8 762,0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тыс. руб. 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T="45706" marB="45706"/>
                </a:tc>
              </a:tr>
              <a:tr h="96921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latin typeface="+mn-lt"/>
                        </a:rPr>
                        <a:t>Количество участников –</a:t>
                      </a:r>
                      <a:r>
                        <a:rPr lang="ru-RU" sz="1600" b="1" baseline="0" dirty="0" smtClean="0">
                          <a:latin typeface="+mn-lt"/>
                        </a:rPr>
                        <a:t> образовательных организаций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 ДОУ, 4 школы, 3 учреждения доп. образования детей)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(6 ДОО, 5 школ, 2 учреждения доп. образования детей)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T="45706" marB="45706"/>
                </a:tc>
              </a:tr>
              <a:tr h="126181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Доля образовательных организаций, в которых созданы условия для получения детьми-инвалидами качественного образования</a:t>
                      </a:r>
                      <a:endParaRPr lang="ru-RU" sz="1600" b="1" dirty="0">
                        <a:latin typeface="+mn-lt"/>
                        <a:cs typeface="Arial" pitchFamily="34" charset="0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 smtClean="0">
                          <a:latin typeface="+mn-lt"/>
                        </a:rPr>
                        <a:t>18,7%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T="45706" marB="45706"/>
                </a:tc>
              </a:tr>
            </a:tbl>
          </a:graphicData>
        </a:graphic>
      </p:graphicFrame>
      <p:sp>
        <p:nvSpPr>
          <p:cNvPr id="307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3600" b="1" smtClean="0"/>
              <a:t>«Доступная среда»</a:t>
            </a:r>
          </a:p>
        </p:txBody>
      </p:sp>
      <p:pic>
        <p:nvPicPr>
          <p:cNvPr id="6" name="Picture 9" descr="Картинка 1 из 9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0775"/>
            <a:ext cx="720080" cy="92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604" name="Rectangle 2"/>
          <p:cNvSpPr>
            <a:spLocks noChangeArrowheads="1"/>
          </p:cNvSpPr>
          <p:nvPr/>
        </p:nvSpPr>
        <p:spPr bwMode="auto">
          <a:xfrm>
            <a:off x="468313" y="4805363"/>
            <a:ext cx="8207375" cy="18637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dirty="0" smtClean="0">
                <a:latin typeface="+mn-lt"/>
              </a:rPr>
              <a:t>В системе СПО в 2016 году объем средств федерального  и краевого бюджетов составил </a:t>
            </a:r>
            <a:r>
              <a:rPr lang="ru-RU" b="1" dirty="0" smtClean="0">
                <a:latin typeface="+mn-lt"/>
              </a:rPr>
              <a:t>920 тыс. руб. </a:t>
            </a:r>
          </a:p>
          <a:p>
            <a:pPr algn="ctr">
              <a:lnSpc>
                <a:spcPct val="80000"/>
              </a:lnSpc>
              <a:defRPr/>
            </a:pPr>
            <a:endParaRPr lang="ru-RU" dirty="0" smtClean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dirty="0" smtClean="0">
                <a:latin typeface="+mn-lt"/>
              </a:rPr>
              <a:t>Мероприятия по адаптации здания проведены </a:t>
            </a:r>
          </a:p>
          <a:p>
            <a:pPr algn="ctr">
              <a:lnSpc>
                <a:spcPct val="80000"/>
              </a:lnSpc>
              <a:defRPr/>
            </a:pPr>
            <a:r>
              <a:rPr lang="ru-RU" dirty="0" smtClean="0">
                <a:latin typeface="+mn-lt"/>
              </a:rPr>
              <a:t>в ГПОУ «Забайкальский государственный колледж»</a:t>
            </a:r>
          </a:p>
          <a:p>
            <a:pPr algn="ctr">
              <a:lnSpc>
                <a:spcPct val="80000"/>
              </a:lnSpc>
              <a:defRPr/>
            </a:pPr>
            <a:endParaRPr lang="ru-RU" dirty="0" smtClean="0"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dirty="0" smtClean="0">
                <a:latin typeface="+mn-lt"/>
              </a:rPr>
              <a:t>В 2016 году в государственных профессиональных образовательных учреждениях </a:t>
            </a:r>
            <a:r>
              <a:rPr lang="ru-RU" b="1" dirty="0" smtClean="0">
                <a:latin typeface="+mn-lt"/>
              </a:rPr>
              <a:t>обучались 168 чел</a:t>
            </a:r>
            <a:r>
              <a:rPr lang="ru-RU" dirty="0" smtClean="0">
                <a:latin typeface="+mn-lt"/>
              </a:rPr>
              <a:t>., из числа инвалидов и лиц с ОВЗ.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042988" y="-26988"/>
            <a:ext cx="7705725" cy="12001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  <a:cs typeface="Times New Roman" pitchFamily="18" charset="0"/>
              </a:rPr>
              <a:t>Система дополнительного образования детей</a:t>
            </a:r>
            <a:endParaRPr lang="ru-RU" sz="3600" dirty="0">
              <a:latin typeface="+mn-lt"/>
              <a:cs typeface="+mn-cs"/>
            </a:endParaRPr>
          </a:p>
        </p:txBody>
      </p:sp>
      <p:pic>
        <p:nvPicPr>
          <p:cNvPr id="16" name="Picture 9" descr="Картинка 1 из 9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0775"/>
            <a:ext cx="720080" cy="92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748" name="Группа 1"/>
          <p:cNvGrpSpPr>
            <a:grpSpLocks/>
          </p:cNvGrpSpPr>
          <p:nvPr/>
        </p:nvGrpSpPr>
        <p:grpSpPr bwMode="auto">
          <a:xfrm>
            <a:off x="142875" y="785813"/>
            <a:ext cx="8786813" cy="6072187"/>
            <a:chOff x="142875" y="785813"/>
            <a:chExt cx="8786813" cy="6072187"/>
          </a:xfrm>
        </p:grpSpPr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428625" y="5214938"/>
              <a:ext cx="7858125" cy="1643062"/>
            </a:xfrm>
            <a:prstGeom prst="rect">
              <a:avLst/>
            </a:prstGeom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b="1" dirty="0"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7" name=" 3"/>
            <p:cNvSpPr/>
            <p:nvPr/>
          </p:nvSpPr>
          <p:spPr>
            <a:xfrm>
              <a:off x="142875" y="785813"/>
              <a:ext cx="8786813" cy="5929312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27"/>
            <p:cNvSpPr/>
            <p:nvPr/>
          </p:nvSpPr>
          <p:spPr>
            <a:xfrm>
              <a:off x="500034" y="3786190"/>
              <a:ext cx="2357454" cy="128588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cs typeface="Times New Roman" pitchFamily="18" charset="0"/>
                </a:rPr>
                <a:t>14 учреждений физической культуры и спорта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cs typeface="Times New Roman" pitchFamily="18" charset="0"/>
                </a:rPr>
                <a:t>охват  9 503 детей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00034" y="5143512"/>
              <a:ext cx="2357454" cy="128588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cs typeface="Times New Roman" pitchFamily="18" charset="0"/>
                </a:rPr>
                <a:t>64 учреждения культуры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cs typeface="Times New Roman" pitchFamily="18" charset="0"/>
                </a:rPr>
                <a:t>охват 13 590 детей                   	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6286512" y="1714488"/>
              <a:ext cx="1714512" cy="128588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cs typeface="Times New Roman" pitchFamily="18" charset="0"/>
                </a:rPr>
                <a:t>Охват детей от 6 до 18 лет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cs typeface="Times New Roman" pitchFamily="18" charset="0"/>
                </a:rPr>
                <a:t>2020 г. – 75 % </a:t>
              </a:r>
            </a:p>
          </p:txBody>
        </p:sp>
        <p:pic>
          <p:nvPicPr>
            <p:cNvPr id="31760" name="Picture 2" descr="http://sportschoolchita.ru/images/ehstradno-sportivnyj-tanec_2_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3500438"/>
              <a:ext cx="2149475" cy="160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авая фигурная скобка 17"/>
            <p:cNvSpPr/>
            <p:nvPr/>
          </p:nvSpPr>
          <p:spPr>
            <a:xfrm>
              <a:off x="2571750" y="1500188"/>
              <a:ext cx="1214438" cy="2071687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3714744" y="2428868"/>
              <a:ext cx="1928826" cy="1214446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cs typeface="Times New Roman" pitchFamily="18" charset="0"/>
                </a:rPr>
                <a:t>Охват детей от 6 до 18 лет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cs typeface="Times New Roman" pitchFamily="18" charset="0"/>
                </a:rPr>
                <a:t>2016 г. – 110 % </a:t>
              </a:r>
            </a:p>
          </p:txBody>
        </p:sp>
        <p:pic>
          <p:nvPicPr>
            <p:cNvPr id="3176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5" y="4929188"/>
              <a:ext cx="2325688" cy="164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Скругленный прямоугольник 13"/>
            <p:cNvSpPr/>
            <p:nvPr/>
          </p:nvSpPr>
          <p:spPr>
            <a:xfrm>
              <a:off x="500034" y="980728"/>
              <a:ext cx="2286016" cy="135732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cs typeface="Times New Roman" pitchFamily="18" charset="0"/>
                </a:rPr>
                <a:t>88 учреждений дополнительного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cs typeface="Times New Roman" pitchFamily="18" charset="0"/>
                </a:rPr>
                <a:t>охват 56 745 детей                    	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500034" y="2420888"/>
              <a:ext cx="2357454" cy="128588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cs typeface="Times New Roman" pitchFamily="18" charset="0"/>
                </a:rPr>
                <a:t> 584 СОШ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cs typeface="Times New Roman" pitchFamily="18" charset="0"/>
                </a:rPr>
                <a:t>охват 98 524 детей                    	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643306" y="1142984"/>
              <a:ext cx="1928826" cy="121444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cs typeface="Times New Roman" pitchFamily="18" charset="0"/>
                </a:rPr>
                <a:t>Охват детей от 6 до 18 лет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cs typeface="Times New Roman" pitchFamily="18" charset="0"/>
                </a:rPr>
                <a:t>2016 г. – 60% </a:t>
              </a: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>
              <a:off x="2714625" y="1285875"/>
              <a:ext cx="928688" cy="3571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5572125" y="1749425"/>
              <a:ext cx="714375" cy="3937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1777" name="Picture 5" descr="Мини-футбол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188" y="4286250"/>
              <a:ext cx="2200275" cy="164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906463" y="80963"/>
            <a:ext cx="7786687" cy="849312"/>
          </a:xfrm>
        </p:spPr>
        <p:txBody>
          <a:bodyPr/>
          <a:lstStyle/>
          <a:p>
            <a:pPr eaLnBrk="1" hangingPunct="1"/>
            <a:r>
              <a:rPr lang="ru-RU" sz="3600" b="1" smtClean="0"/>
              <a:t>Готов к труду и обороне (ГТО)</a:t>
            </a:r>
          </a:p>
        </p:txBody>
      </p:sp>
      <p:pic>
        <p:nvPicPr>
          <p:cNvPr id="4" name="Picture 9" descr="Картинка 1 из 9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0774"/>
            <a:ext cx="792088" cy="102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403244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2773" name="Содержимое 3" descr="http://novosti-murmanska.ru/uploads/posts/2015-07/1436268750_gt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t="-2" r="6718" b="1311"/>
          <a:stretch>
            <a:fillRect/>
          </a:stretch>
        </p:blipFill>
        <p:spPr bwMode="auto">
          <a:xfrm>
            <a:off x="5076825" y="4149725"/>
            <a:ext cx="359886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Рисунок 8" descr="http://novoaltaysk.com/wp-content/uploads/2016/04/Sdacha-GTO-v-Altayskom-kra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59250"/>
            <a:ext cx="36004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Рисунок 9" descr="http://pravda-kmv.ru/files/2016/02/gto-1-640x32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844675"/>
            <a:ext cx="3600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65163" y="80963"/>
            <a:ext cx="8370887" cy="18351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cs typeface="Times New Roman" pitchFamily="18" charset="0"/>
              </a:rPr>
              <a:t/>
            </a:r>
            <a:br>
              <a:rPr lang="ru-RU" sz="2800" cap="all" dirty="0">
                <a:cs typeface="Times New Roman" pitchFamily="18" charset="0"/>
              </a:rPr>
            </a:br>
            <a:r>
              <a:rPr lang="ru-RU" sz="2800" b="1" cap="all" dirty="0">
                <a:cs typeface="Times New Roman" pitchFamily="18" charset="0"/>
              </a:rPr>
              <a:t>Проект «Шахматы в школах»</a:t>
            </a:r>
            <a:r>
              <a:rPr lang="ru-RU" sz="2800" cap="all" dirty="0">
                <a:cs typeface="Times New Roman" pitchFamily="18" charset="0"/>
              </a:rPr>
              <a:t/>
            </a:r>
            <a:br>
              <a:rPr lang="ru-RU" sz="2800" cap="all" dirty="0">
                <a:cs typeface="Times New Roman" pitchFamily="18" charset="0"/>
              </a:rPr>
            </a:br>
            <a:r>
              <a:rPr lang="ru-RU" sz="2800" i="1" dirty="0">
                <a:cs typeface="Times New Roman" pitchFamily="18" charset="0"/>
              </a:rPr>
              <a:t>при поддержке </a:t>
            </a:r>
            <a:r>
              <a:rPr lang="ru-RU" sz="2800" i="1" dirty="0" smtClean="0">
                <a:cs typeface="Times New Roman" pitchFamily="18" charset="0"/>
              </a:rPr>
              <a:t> Российской </a:t>
            </a:r>
            <a:r>
              <a:rPr lang="ru-RU" sz="2800" i="1" dirty="0">
                <a:cs typeface="Times New Roman" pitchFamily="18" charset="0"/>
              </a:rPr>
              <a:t>шахматной федерации, совместно с Благотворительным фондом </a:t>
            </a:r>
            <a:r>
              <a:rPr lang="ru-RU" sz="2800" i="1" dirty="0" smtClean="0">
                <a:cs typeface="Times New Roman" pitchFamily="18" charset="0"/>
              </a:rPr>
              <a:t>Елены </a:t>
            </a:r>
            <a:r>
              <a:rPr lang="ru-RU" sz="2800" i="1" dirty="0">
                <a:cs typeface="Times New Roman" pitchFamily="18" charset="0"/>
              </a:rPr>
              <a:t>и Геннадия Тимченко </a:t>
            </a:r>
            <a:r>
              <a:rPr lang="ru-RU" sz="2800" cap="all" dirty="0">
                <a:cs typeface="Times New Roman" pitchFamily="18" charset="0"/>
              </a:rPr>
              <a:t/>
            </a:r>
            <a:br>
              <a:rPr lang="ru-RU" sz="2800" cap="all" dirty="0">
                <a:cs typeface="Times New Roman" pitchFamily="18" charset="0"/>
              </a:rPr>
            </a:br>
            <a:endParaRPr lang="ru-RU" sz="2800" cap="all" dirty="0">
              <a:cs typeface="Times New Roman" pitchFamily="18" charset="0"/>
            </a:endParaRPr>
          </a:p>
        </p:txBody>
      </p:sp>
      <p:pic>
        <p:nvPicPr>
          <p:cNvPr id="4" name="Picture 9" descr="Картинка 1 из 9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0775"/>
            <a:ext cx="720080" cy="92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8" descr="http://nasslagdenie.ru/wp-content/uploads/2015/11/99999999999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508500"/>
            <a:ext cx="32543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/>
        </p:nvGraphicFramePr>
        <p:xfrm>
          <a:off x="323528" y="1939220"/>
          <a:ext cx="8510910" cy="184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07504" y="3920306"/>
          <a:ext cx="5040560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/>
          <p:cNvSpPr/>
          <p:nvPr/>
        </p:nvSpPr>
        <p:spPr>
          <a:xfrm>
            <a:off x="1169988" y="5011738"/>
            <a:ext cx="7716837" cy="1655762"/>
          </a:xfrm>
          <a:custGeom>
            <a:avLst/>
            <a:gdLst>
              <a:gd name="connsiteX0" fmla="*/ 0 w 6780600"/>
              <a:gd name="connsiteY0" fmla="*/ 0 h 2557446"/>
              <a:gd name="connsiteX1" fmla="*/ 5501877 w 6780600"/>
              <a:gd name="connsiteY1" fmla="*/ 0 h 2557446"/>
              <a:gd name="connsiteX2" fmla="*/ 6780600 w 6780600"/>
              <a:gd name="connsiteY2" fmla="*/ 1278723 h 2557446"/>
              <a:gd name="connsiteX3" fmla="*/ 5501877 w 6780600"/>
              <a:gd name="connsiteY3" fmla="*/ 2557446 h 2557446"/>
              <a:gd name="connsiteX4" fmla="*/ 0 w 6780600"/>
              <a:gd name="connsiteY4" fmla="*/ 2557446 h 2557446"/>
              <a:gd name="connsiteX5" fmla="*/ 0 w 6780600"/>
              <a:gd name="connsiteY5" fmla="*/ 0 h 255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0600" h="2557446">
                <a:moveTo>
                  <a:pt x="6780600" y="2557445"/>
                </a:moveTo>
                <a:lnTo>
                  <a:pt x="1278723" y="2557445"/>
                </a:lnTo>
                <a:lnTo>
                  <a:pt x="0" y="1278723"/>
                </a:lnTo>
                <a:lnTo>
                  <a:pt x="1278723" y="1"/>
                </a:lnTo>
                <a:lnTo>
                  <a:pt x="6780600" y="1"/>
                </a:lnTo>
                <a:lnTo>
                  <a:pt x="6780600" y="255744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5170" tIns="64771" rIns="120905" bIns="64770" spcCol="1270" anchor="ctr"/>
          <a:lstStyle/>
          <a:p>
            <a:pPr algn="r" defTabSz="7556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Инженерно-техническое направление:</a:t>
            </a:r>
          </a:p>
          <a:p>
            <a:pPr algn="r" defTabSz="7556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II </a:t>
            </a:r>
            <a:r>
              <a:rPr lang="ru-RU" sz="1600" dirty="0">
                <a:solidFill>
                  <a:schemeClr val="tx1"/>
                </a:solidFill>
                <a:cs typeface="Arial" pitchFamily="34" charset="0"/>
              </a:rPr>
              <a:t>Забайкальский фестиваль образовательной робототехники, «Забайкал-РобоФест-2016», НТТМ, Зимнее и Летнее первенство по судомодельному спорту, Первенство школьников по авиамодельному спорту (в закрытых помещениях),</a:t>
            </a:r>
          </a:p>
          <a:p>
            <a:pPr algn="r" defTabSz="7556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cs typeface="Arial" pitchFamily="34" charset="0"/>
              </a:rPr>
              <a:t>конкурс панорам и диорам "Этих дней не смолкнет слава!", Первенство Забайкальского края по авиамоделизму и др.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1543050" y="3787775"/>
            <a:ext cx="7351713" cy="1090613"/>
          </a:xfrm>
          <a:custGeom>
            <a:avLst/>
            <a:gdLst>
              <a:gd name="connsiteX0" fmla="*/ 0 w 6848407"/>
              <a:gd name="connsiteY0" fmla="*/ 0 h 1307306"/>
              <a:gd name="connsiteX1" fmla="*/ 6194754 w 6848407"/>
              <a:gd name="connsiteY1" fmla="*/ 0 h 1307306"/>
              <a:gd name="connsiteX2" fmla="*/ 6848407 w 6848407"/>
              <a:gd name="connsiteY2" fmla="*/ 653653 h 1307306"/>
              <a:gd name="connsiteX3" fmla="*/ 6194754 w 6848407"/>
              <a:gd name="connsiteY3" fmla="*/ 1307306 h 1307306"/>
              <a:gd name="connsiteX4" fmla="*/ 0 w 6848407"/>
              <a:gd name="connsiteY4" fmla="*/ 1307306 h 1307306"/>
              <a:gd name="connsiteX5" fmla="*/ 0 w 6848407"/>
              <a:gd name="connsiteY5" fmla="*/ 0 h 13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8407" h="1307306">
                <a:moveTo>
                  <a:pt x="6848407" y="1307305"/>
                </a:moveTo>
                <a:lnTo>
                  <a:pt x="653653" y="1307305"/>
                </a:lnTo>
                <a:lnTo>
                  <a:pt x="0" y="653653"/>
                </a:lnTo>
                <a:lnTo>
                  <a:pt x="653653" y="1"/>
                </a:lnTo>
                <a:lnTo>
                  <a:pt x="6848407" y="1"/>
                </a:lnTo>
                <a:lnTo>
                  <a:pt x="6848407" y="130730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02636" tIns="68581" rIns="128016" bIns="68581" spcCol="1270" anchor="ctr"/>
          <a:lstStyle/>
          <a:p>
            <a:pPr algn="r" defTabSz="8001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Художественно-творческое направление:</a:t>
            </a:r>
          </a:p>
          <a:p>
            <a:pPr algn="r" defTabSz="8001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cs typeface="Arial" pitchFamily="34" charset="0"/>
              </a:rPr>
              <a:t>конкурс чтецов «Живая классика», «Весенняя капель», «Театральные каникулы», «Музыкальный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 l</a:t>
            </a:r>
            <a:r>
              <a:rPr lang="ru-RU" sz="1600" dirty="0">
                <a:solidFill>
                  <a:schemeClr val="tx1"/>
                </a:solidFill>
                <a:cs typeface="Arial" pitchFamily="34" charset="0"/>
              </a:rPr>
              <a:t>дождик», КВН,  «Юные дарования Забайкалья», «Рождественские чтения»,  и др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endParaRPr lang="ru-RU" sz="1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684213" y="908050"/>
            <a:ext cx="8213725" cy="1079500"/>
          </a:xfrm>
          <a:custGeom>
            <a:avLst/>
            <a:gdLst>
              <a:gd name="connsiteX0" fmla="*/ 0 w 8213844"/>
              <a:gd name="connsiteY0" fmla="*/ 0 h 2159731"/>
              <a:gd name="connsiteX1" fmla="*/ 7133979 w 8213844"/>
              <a:gd name="connsiteY1" fmla="*/ 0 h 2159731"/>
              <a:gd name="connsiteX2" fmla="*/ 8213844 w 8213844"/>
              <a:gd name="connsiteY2" fmla="*/ 1079866 h 2159731"/>
              <a:gd name="connsiteX3" fmla="*/ 7133979 w 8213844"/>
              <a:gd name="connsiteY3" fmla="*/ 2159731 h 2159731"/>
              <a:gd name="connsiteX4" fmla="*/ 0 w 8213844"/>
              <a:gd name="connsiteY4" fmla="*/ 2159731 h 2159731"/>
              <a:gd name="connsiteX5" fmla="*/ 0 w 8213844"/>
              <a:gd name="connsiteY5" fmla="*/ 0 h 21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13844" h="2159731">
                <a:moveTo>
                  <a:pt x="8213844" y="2159730"/>
                </a:moveTo>
                <a:lnTo>
                  <a:pt x="1079865" y="2159730"/>
                </a:lnTo>
                <a:lnTo>
                  <a:pt x="0" y="1079865"/>
                </a:lnTo>
                <a:lnTo>
                  <a:pt x="1079865" y="1"/>
                </a:lnTo>
                <a:lnTo>
                  <a:pt x="8213844" y="1"/>
                </a:lnTo>
                <a:lnTo>
                  <a:pt x="8213844" y="215973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1716" tIns="76201" rIns="142239" bIns="76201" spcCol="1270" anchor="ctr"/>
          <a:lstStyle/>
          <a:p>
            <a:pPr algn="r" defTabSz="889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Физкультурно-спортивное направление</a:t>
            </a:r>
            <a:r>
              <a:rPr lang="ru-RU" sz="1600" dirty="0">
                <a:solidFill>
                  <a:schemeClr val="tx1"/>
                </a:solidFill>
                <a:cs typeface="Arial" pitchFamily="34" charset="0"/>
              </a:rPr>
              <a:t>:</a:t>
            </a:r>
          </a:p>
          <a:p>
            <a:pPr algn="r" defTabSz="889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cs typeface="Arial" pitchFamily="34" charset="0"/>
              </a:rPr>
              <a:t>Президентские состязания, Президентские игры, «Спорт для всех» </a:t>
            </a:r>
          </a:p>
          <a:p>
            <a:pPr algn="r" defTabSz="889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cs typeface="Arial" pitchFamily="34" charset="0"/>
              </a:rPr>
              <a:t>(хоккей на валенках, лапта, турнир футбольных дворовых команд, </a:t>
            </a:r>
          </a:p>
          <a:p>
            <a:pPr algn="r" defTabSz="889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cs typeface="Arial" pitchFamily="34" charset="0"/>
              </a:rPr>
              <a:t>шахматная олимпиада для школьников и др.)</a:t>
            </a:r>
            <a:endParaRPr lang="ru-RU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34821" name="Группа 9"/>
          <p:cNvGrpSpPr>
            <a:grpSpLocks/>
          </p:cNvGrpSpPr>
          <p:nvPr/>
        </p:nvGrpSpPr>
        <p:grpSpPr bwMode="auto">
          <a:xfrm>
            <a:off x="38100" y="2084388"/>
            <a:ext cx="8859838" cy="1584325"/>
            <a:chOff x="133673" y="1111855"/>
            <a:chExt cx="8859281" cy="1823096"/>
          </a:xfrm>
        </p:grpSpPr>
        <p:sp>
          <p:nvSpPr>
            <p:cNvPr id="13" name="Полилиния 12"/>
            <p:cNvSpPr/>
            <p:nvPr/>
          </p:nvSpPr>
          <p:spPr>
            <a:xfrm>
              <a:off x="817843" y="1111855"/>
              <a:ext cx="8175111" cy="1823096"/>
            </a:xfrm>
            <a:custGeom>
              <a:avLst/>
              <a:gdLst>
                <a:gd name="connsiteX0" fmla="*/ 0 w 8175714"/>
                <a:gd name="connsiteY0" fmla="*/ 0 h 2849586"/>
                <a:gd name="connsiteX1" fmla="*/ 6750921 w 8175714"/>
                <a:gd name="connsiteY1" fmla="*/ 0 h 2849586"/>
                <a:gd name="connsiteX2" fmla="*/ 8175714 w 8175714"/>
                <a:gd name="connsiteY2" fmla="*/ 1424793 h 2849586"/>
                <a:gd name="connsiteX3" fmla="*/ 6750921 w 8175714"/>
                <a:gd name="connsiteY3" fmla="*/ 2849586 h 2849586"/>
                <a:gd name="connsiteX4" fmla="*/ 0 w 8175714"/>
                <a:gd name="connsiteY4" fmla="*/ 2849586 h 2849586"/>
                <a:gd name="connsiteX5" fmla="*/ 0 w 8175714"/>
                <a:gd name="connsiteY5" fmla="*/ 0 h 284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75714" h="2849586">
                  <a:moveTo>
                    <a:pt x="8175714" y="2849585"/>
                  </a:moveTo>
                  <a:lnTo>
                    <a:pt x="1424793" y="2849585"/>
                  </a:lnTo>
                  <a:lnTo>
                    <a:pt x="0" y="1424793"/>
                  </a:lnTo>
                  <a:lnTo>
                    <a:pt x="1424793" y="1"/>
                  </a:lnTo>
                  <a:lnTo>
                    <a:pt x="8175714" y="1"/>
                  </a:lnTo>
                  <a:lnTo>
                    <a:pt x="8175714" y="284958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24180" tIns="76201" rIns="142240" bIns="76200" anchor="ctr"/>
            <a:lstStyle/>
            <a:p>
              <a:pPr algn="r" defTabSz="8890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i="1" dirty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r" defTabSz="889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i="1" dirty="0">
                  <a:solidFill>
                    <a:schemeClr val="tx1"/>
                  </a:solidFill>
                  <a:cs typeface="Times New Roman" pitchFamily="18" charset="0"/>
                </a:rPr>
                <a:t> </a:t>
              </a:r>
              <a:r>
                <a:rPr lang="ru-RU" sz="1600" b="1" dirty="0">
                  <a:solidFill>
                    <a:schemeClr val="tx1"/>
                  </a:solidFill>
                  <a:cs typeface="Arial" charset="0"/>
                </a:rPr>
                <a:t>Социально-педагогическое, туристско-краеведческое, </a:t>
              </a:r>
            </a:p>
            <a:p>
              <a:pPr algn="r" defTabSz="889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cs typeface="Arial" charset="0"/>
                </a:rPr>
                <a:t>естественнонаучное  направления:</a:t>
              </a:r>
            </a:p>
            <a:p>
              <a:pPr algn="r" defTabSz="8890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cs typeface="Arial" charset="0"/>
                </a:rPr>
                <a:t>«Лидер </a:t>
              </a:r>
              <a:r>
                <a:rPr lang="en-US" sz="1600" dirty="0">
                  <a:solidFill>
                    <a:schemeClr val="tx1"/>
                  </a:solidFill>
                  <a:cs typeface="Arial" charset="0"/>
                </a:rPr>
                <a:t>XXI</a:t>
              </a:r>
              <a:r>
                <a:rPr lang="ru-RU" sz="1600" dirty="0">
                  <a:solidFill>
                    <a:schemeClr val="tx1"/>
                  </a:solidFill>
                  <a:cs typeface="Arial" charset="0"/>
                </a:rPr>
                <a:t> века», «Шаг в будущее», </a:t>
              </a:r>
              <a:r>
                <a:rPr lang="ru-RU" sz="1600" b="1" dirty="0">
                  <a:solidFill>
                    <a:schemeClr val="tx1"/>
                  </a:solidFill>
                  <a:cs typeface="Arial" charset="0"/>
                </a:rPr>
                <a:t> </a:t>
              </a:r>
              <a:r>
                <a:rPr lang="ru-RU" sz="1600" dirty="0">
                  <a:solidFill>
                    <a:schemeClr val="tx1"/>
                  </a:solidFill>
                  <a:cs typeface="Arial" charset="0"/>
                </a:rPr>
                <a:t>конференция "Шаг в науку "Юниор"научно-практические конференции </a:t>
              </a:r>
            </a:p>
            <a:p>
              <a:pPr algn="r" defTabSz="8890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cs typeface="Arial" charset="0"/>
                </a:rPr>
                <a:t>для школьников «Сибирский подвиг декабристов», «Юные </a:t>
              </a:r>
            </a:p>
            <a:p>
              <a:pPr algn="r" defTabSz="8890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cs typeface="Arial" charset="0"/>
                </a:rPr>
                <a:t>исследователи Забайкалья» Ломоносовские чтения, «Музей и дети», «Будущее Сибири» и др.</a:t>
              </a:r>
              <a:endParaRPr lang="ru-RU" sz="1600" b="1" dirty="0">
                <a:solidFill>
                  <a:schemeClr val="tx1"/>
                </a:solidFill>
                <a:cs typeface="Arial" charset="0"/>
              </a:endParaRPr>
            </a:p>
            <a:p>
              <a:pPr algn="r" defTabSz="8890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endParaRPr lang="ru-RU" sz="1600" b="1" i="1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133673" y="1195885"/>
              <a:ext cx="2339828" cy="1739066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7" name="Picture 9" descr="Картинка 1 из 96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37549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Овал 14"/>
          <p:cNvSpPr/>
          <p:nvPr/>
        </p:nvSpPr>
        <p:spPr>
          <a:xfrm>
            <a:off x="0" y="857250"/>
            <a:ext cx="2143125" cy="1441450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Овал 18"/>
          <p:cNvSpPr/>
          <p:nvPr/>
        </p:nvSpPr>
        <p:spPr>
          <a:xfrm>
            <a:off x="0" y="4929188"/>
            <a:ext cx="2386013" cy="1571625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рямоугольник 20"/>
          <p:cNvSpPr/>
          <p:nvPr/>
        </p:nvSpPr>
        <p:spPr>
          <a:xfrm>
            <a:off x="971550" y="44450"/>
            <a:ext cx="77041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  <a:cs typeface="Times New Roman" pitchFamily="18" charset="0"/>
              </a:rPr>
              <a:t>Мероприятия с детьми и молодежью</a:t>
            </a:r>
          </a:p>
        </p:txBody>
      </p:sp>
      <p:sp>
        <p:nvSpPr>
          <p:cNvPr id="17" name="Овал 16"/>
          <p:cNvSpPr/>
          <p:nvPr/>
        </p:nvSpPr>
        <p:spPr>
          <a:xfrm>
            <a:off x="0" y="3500438"/>
            <a:ext cx="2339975" cy="158432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042988" y="80963"/>
            <a:ext cx="7650162" cy="849312"/>
          </a:xfrm>
        </p:spPr>
        <p:txBody>
          <a:bodyPr/>
          <a:lstStyle/>
          <a:p>
            <a:pPr eaLnBrk="1" hangingPunct="1"/>
            <a:r>
              <a:rPr lang="ru-RU" sz="3600" b="1" smtClean="0"/>
              <a:t>Российское движение школьников</a:t>
            </a:r>
          </a:p>
        </p:txBody>
      </p:sp>
      <p:pic>
        <p:nvPicPr>
          <p:cNvPr id="4" name="Picture 9" descr="Картинка 1 из 9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0774"/>
            <a:ext cx="792088" cy="102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81000" y="1052513"/>
          <a:ext cx="8318500" cy="55054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093658"/>
                <a:gridCol w="2363298"/>
                <a:gridCol w="2861544"/>
              </a:tblGrid>
              <a:tr h="769648"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«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Пилотные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школы РДШ</a:t>
                      </a:r>
                      <a:endParaRPr lang="ru-RU" sz="1600" b="1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3" marR="91443" marT="45722" marB="45722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</a:rPr>
                        <a:t>Направления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</a:rPr>
                        <a:t> работы РДШ</a:t>
                      </a:r>
                    </a:p>
                    <a:p>
                      <a:pPr algn="ctr"/>
                      <a:endParaRPr kumimoji="0" lang="ru-RU" sz="16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</a:rPr>
                        <a:t>«Личностное развитие»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</a:rPr>
                        <a:t>«Гражданская активность»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</a:rPr>
                        <a:t>«Военно-патриотическое»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«</a:t>
                      </a:r>
                      <a:r>
                        <a:rPr kumimoji="0" lang="ru-RU" sz="1600" kern="1200" dirty="0" err="1" smtClean="0"/>
                        <a:t>Информационно-медийное</a:t>
                      </a:r>
                      <a:r>
                        <a:rPr kumimoji="0" lang="ru-RU" sz="1600" kern="1200" dirty="0" smtClean="0"/>
                        <a:t>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3" marR="91443" marT="45722" marB="4572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«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Пилотные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школы РДШ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4124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effectLst/>
                        </a:rPr>
                        <a:t>МБОУ</a:t>
                      </a:r>
                      <a:r>
                        <a:rPr kumimoji="0" lang="ru-RU" sz="1600" kern="1200" baseline="0" dirty="0" smtClean="0">
                          <a:effectLst/>
                        </a:rPr>
                        <a:t> СОШ </a:t>
                      </a:r>
                      <a:r>
                        <a:rPr kumimoji="0" lang="ru-RU" sz="1600" kern="1200" dirty="0" smtClean="0">
                          <a:effectLst/>
                        </a:rPr>
                        <a:t>№ 30, г.Чита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6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kern="1200" cap="all" dirty="0" smtClean="0">
                          <a:effectLst/>
                        </a:rPr>
                        <a:t>МБОУ СОШ № 49, </a:t>
                      </a:r>
                      <a:r>
                        <a:rPr kumimoji="0" lang="ru-RU" sz="1600" kern="1200" dirty="0" smtClean="0">
                          <a:effectLst/>
                        </a:rPr>
                        <a:t>г</a:t>
                      </a:r>
                      <a:r>
                        <a:rPr kumimoji="0" lang="ru-RU" sz="1600" kern="1200" cap="all" dirty="0" smtClean="0">
                          <a:effectLst/>
                        </a:rPr>
                        <a:t>. </a:t>
                      </a:r>
                      <a:r>
                        <a:rPr kumimoji="0" lang="ru-RU" sz="1600" kern="1200" dirty="0" smtClean="0">
                          <a:effectLst/>
                        </a:rPr>
                        <a:t>Чита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6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kern="1200" cap="all" dirty="0" err="1" smtClean="0">
                          <a:effectLst/>
                        </a:rPr>
                        <a:t>Гоу</a:t>
                      </a:r>
                      <a:r>
                        <a:rPr kumimoji="0" lang="ru-RU" sz="1600" kern="1200" cap="all" dirty="0" smtClean="0">
                          <a:effectLst/>
                        </a:rPr>
                        <a:t> </a:t>
                      </a:r>
                      <a:r>
                        <a:rPr kumimoji="0" lang="ru-RU" sz="1600" kern="1200" cap="none" dirty="0" smtClean="0">
                          <a:effectLst/>
                        </a:rPr>
                        <a:t>«</a:t>
                      </a:r>
                      <a:r>
                        <a:rPr kumimoji="0" lang="ru-RU" sz="1600" kern="1200" dirty="0" smtClean="0">
                          <a:effectLst/>
                        </a:rPr>
                        <a:t>Забайкальская гимназия-интернат»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6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effectLst/>
                        </a:rPr>
                        <a:t>МБОУ</a:t>
                      </a:r>
                      <a:r>
                        <a:rPr kumimoji="0" lang="ru-RU" sz="1600" kern="1200" baseline="0" dirty="0" smtClean="0">
                          <a:effectLst/>
                        </a:rPr>
                        <a:t> СОШ </a:t>
                      </a:r>
                      <a:r>
                        <a:rPr kumimoji="0" lang="ru-RU" sz="1600" kern="1200" dirty="0" smtClean="0">
                          <a:effectLst/>
                        </a:rPr>
                        <a:t>№ 3, г.Чита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600" kern="12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600" kern="12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cap="all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3" marR="91443" marT="45722" marB="45722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МБОУ</a:t>
                      </a:r>
                      <a:r>
                        <a:rPr kumimoji="0" lang="ru-RU" sz="1600" kern="1200" baseline="0" dirty="0" smtClean="0"/>
                        <a:t> СОШ </a:t>
                      </a:r>
                      <a:r>
                        <a:rPr kumimoji="0" lang="ru-RU" sz="1600" kern="1200" dirty="0" smtClean="0"/>
                        <a:t>№ 1, п. </a:t>
                      </a:r>
                      <a:r>
                        <a:rPr kumimoji="0" lang="ru-RU" sz="1600" kern="1200" dirty="0" err="1" smtClean="0"/>
                        <a:t>Карымское</a:t>
                      </a:r>
                      <a:endParaRPr kumimoji="0" lang="ru-RU" sz="16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6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МБОУ</a:t>
                      </a:r>
                      <a:r>
                        <a:rPr kumimoji="0" lang="ru-RU" sz="1600" kern="1200" baseline="0" dirty="0" smtClean="0"/>
                        <a:t> СОШ </a:t>
                      </a:r>
                      <a:r>
                        <a:rPr kumimoji="0" lang="ru-RU" sz="1600" kern="1200" dirty="0" smtClean="0"/>
                        <a:t>№ 41, г.Борзя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6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kern="1200" dirty="0" smtClean="0"/>
                        <a:t>Агинская</a:t>
                      </a:r>
                      <a:r>
                        <a:rPr kumimoji="0" lang="ru-RU" sz="1600" kern="1200" baseline="0" dirty="0" smtClean="0"/>
                        <a:t>  МБОУ СОШ № 2</a:t>
                      </a:r>
                      <a:endParaRPr kumimoji="0" lang="ru-RU" sz="1600" kern="1200" dirty="0" smtClean="0"/>
                    </a:p>
                    <a:p>
                      <a:pPr algn="l"/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3" marR="68583" marT="0" marB="0"/>
                </a:tc>
              </a:tr>
              <a:tr h="61119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https://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рдш.рф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endParaRPr lang="ru-RU" sz="18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1443" marR="91443" marT="45722" marB="4572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5858" name="Picture 45" descr="http://www.j100.ru/upload/iblock/780/7804e0581eddb011e36ee18ae0b970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49713"/>
            <a:ext cx="161131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Picture 45" descr="http://www.j100.ru/upload/iblock/780/7804e0581eddb011e36ee18ae0b970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978275"/>
            <a:ext cx="28575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0" name="Picture 45" descr="http://www.j100.ru/upload/iblock/780/7804e0581eddb011e36ee18ae0b970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4049713"/>
            <a:ext cx="2693987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27088" y="201613"/>
            <a:ext cx="7859712" cy="1066800"/>
          </a:xfrm>
        </p:spPr>
        <p:txBody>
          <a:bodyPr/>
          <a:lstStyle/>
          <a:p>
            <a:pPr eaLnBrk="1" hangingPunct="1"/>
            <a:r>
              <a:rPr lang="ru-RU" sz="4000" b="1" smtClean="0"/>
              <a:t>Финансово-экономическая деятельность</a:t>
            </a:r>
          </a:p>
        </p:txBody>
      </p:sp>
      <p:pic>
        <p:nvPicPr>
          <p:cNvPr id="4" name="Picture 9" descr="Картинка 1 из 96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0775"/>
            <a:ext cx="720080" cy="92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124" name="Объект 5"/>
          <p:cNvGraphicFramePr>
            <a:graphicFrameLocks noGrp="1"/>
          </p:cNvGraphicFramePr>
          <p:nvPr>
            <p:ph idx="1"/>
          </p:nvPr>
        </p:nvGraphicFramePr>
        <p:xfrm>
          <a:off x="200025" y="1577975"/>
          <a:ext cx="5235575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Диаграмма" r:id="rId5" imgW="5005250" imgH="3853006" progId="Excel.Chart.8">
                  <p:embed/>
                </p:oleObj>
              </mc:Choice>
              <mc:Fallback>
                <p:oleObj name="Диаграмма" r:id="rId5" imgW="5005250" imgH="3853006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577975"/>
                        <a:ext cx="5235575" cy="458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867400" y="1844675"/>
            <a:ext cx="3025775" cy="1871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Субвенции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для муниципальных районов в 2016 году составили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9,8 млрд. руб.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3716338"/>
            <a:ext cx="3025775" cy="2592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Из них: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/>
                </a:solidFill>
              </a:rPr>
              <a:t>общее образование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>
                <a:solidFill>
                  <a:schemeClr val="tx1"/>
                </a:solidFill>
              </a:rPr>
              <a:t>– 7,2 млрд</a:t>
            </a:r>
            <a:r>
              <a:rPr lang="ru-RU" dirty="0">
                <a:solidFill>
                  <a:schemeClr val="tx1"/>
                </a:solidFill>
              </a:rPr>
              <a:t>. руб. 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/>
                </a:solidFill>
              </a:rPr>
              <a:t>дошкольное образование </a:t>
            </a:r>
            <a:r>
              <a:rPr lang="ru-RU" dirty="0">
                <a:solidFill>
                  <a:schemeClr val="tx1"/>
                </a:solidFill>
              </a:rPr>
              <a:t>– 2,6 млрд. руб. 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9" descr="Картинка 1 из 96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15888"/>
            <a:ext cx="737544" cy="928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верх 7"/>
          <p:cNvSpPr/>
          <p:nvPr/>
        </p:nvSpPr>
        <p:spPr>
          <a:xfrm>
            <a:off x="2051050" y="5589588"/>
            <a:ext cx="357188" cy="5730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2051050" y="4221163"/>
            <a:ext cx="357188" cy="571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2024063" y="2859088"/>
            <a:ext cx="384175" cy="6429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013" y="119063"/>
            <a:ext cx="75374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+mn-lt"/>
                <a:cs typeface="Times New Roman" pitchFamily="18" charset="0"/>
              </a:rPr>
              <a:t>РДШ в Забайкальском крае</a:t>
            </a:r>
            <a:endParaRPr lang="ru-RU" sz="3600" b="1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971550" y="185738"/>
            <a:ext cx="6696075" cy="866775"/>
          </a:xfrm>
        </p:spPr>
        <p:txBody>
          <a:bodyPr/>
          <a:lstStyle/>
          <a:p>
            <a:pPr eaLnBrk="1" hangingPunct="1"/>
            <a:r>
              <a:rPr lang="ru-RU" sz="2800" b="1" smtClean="0"/>
              <a:t>Всероссийское детско-юношеское  </a:t>
            </a:r>
            <a:br>
              <a:rPr lang="ru-RU" sz="2800" b="1" smtClean="0"/>
            </a:br>
            <a:r>
              <a:rPr lang="ru-RU" sz="2800" b="1" smtClean="0"/>
              <a:t>военно-патриотическое общественное </a:t>
            </a:r>
            <a:br>
              <a:rPr lang="ru-RU" sz="2800" b="1" smtClean="0"/>
            </a:br>
            <a:r>
              <a:rPr lang="ru-RU" sz="2800" b="1" smtClean="0"/>
              <a:t>движение «ЮНАРМИЯ»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8604250" cy="356235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800" smtClean="0">
                <a:cs typeface="Arial" panose="020B0604020202020204" pitchFamily="34" charset="0"/>
              </a:rPr>
              <a:t>Август 2016 г. – на</a:t>
            </a:r>
            <a:r>
              <a:rPr lang="ru-RU" sz="1800" smtClean="0"/>
              <a:t> </a:t>
            </a:r>
            <a:r>
              <a:rPr lang="ru-RU" sz="1800" smtClean="0">
                <a:cs typeface="Arial" panose="020B0604020202020204" pitchFamily="34" charset="0"/>
              </a:rPr>
              <a:t>базе Поста №1 города Читы был создан первый юнармейский  отряд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800" smtClean="0">
                <a:cs typeface="Arial" panose="020B0604020202020204" pitchFamily="34" charset="0"/>
              </a:rPr>
              <a:t>Сентябрь 2016 г. – в движение вступил военно-патриотический клуб «Патриоты Забайкалья» Центра военно-патриотического воспитания  ГАУ «Дом офицеров Забайкальского края» в г.Чите ;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800" smtClean="0">
                <a:cs typeface="Arial" panose="020B0604020202020204" pitchFamily="34" charset="0"/>
              </a:rPr>
              <a:t> Сентябрь - Декабрь 2016 г. –  создаются первые отряды Юнармии в районах Забайкальского края;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800" smtClean="0">
                <a:cs typeface="Arial" panose="020B0604020202020204" pitchFamily="34" charset="0"/>
              </a:rPr>
              <a:t>9 декабря 2016 г. – в Чите прошел </a:t>
            </a:r>
            <a:r>
              <a:rPr lang="ru-RU" sz="1800" u="sng" smtClean="0">
                <a:cs typeface="Arial" panose="020B0604020202020204" pitchFamily="34" charset="0"/>
              </a:rPr>
              <a:t>Первый слёт всероссийского военно-патриотического движения «Юнармия» Забайкальского края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800" smtClean="0">
                <a:cs typeface="Arial" panose="020B0604020202020204" pitchFamily="34" charset="0"/>
              </a:rPr>
              <a:t>Первые слёты всероссийского военно-патриотического движения  прошли в Оловяннинском районе (декабрь 2016 г.),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800" smtClean="0">
                <a:cs typeface="Arial" panose="020B0604020202020204" pitchFamily="34" charset="0"/>
              </a:rPr>
              <a:t>      Борзинском районе (7 февраля 2017 г.)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sz="1800" smtClean="0"/>
              <a:t> </a:t>
            </a:r>
          </a:p>
        </p:txBody>
      </p:sp>
      <p:pic>
        <p:nvPicPr>
          <p:cNvPr id="37892" name="Picture 4" descr="C:\Users\zammin\Desktop\юнармия-фо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914900"/>
            <a:ext cx="257175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Картинка 1 из 96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0774"/>
            <a:ext cx="648072" cy="836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6" descr="C:\Documents and Settings\Admin\Рабочий стол\ЮНАРМИЯ\юнармия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4914900"/>
            <a:ext cx="2286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C:\Documents and Settings\Admin\Рабочий стол\ЮНАРМИЯ\юнармия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4914900"/>
            <a:ext cx="2286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25" y="188913"/>
            <a:ext cx="1260475" cy="874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6786563" y="3714750"/>
            <a:ext cx="2357437" cy="1643063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7" name=" 3"/>
          <p:cNvSpPr/>
          <p:nvPr/>
        </p:nvSpPr>
        <p:spPr>
          <a:xfrm>
            <a:off x="214313" y="785813"/>
            <a:ext cx="8715375" cy="5786437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рямоугольник 14"/>
          <p:cNvSpPr/>
          <p:nvPr/>
        </p:nvSpPr>
        <p:spPr>
          <a:xfrm>
            <a:off x="1042988" y="188913"/>
            <a:ext cx="77057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16" name="Picture 9" descr="Картинка 1 из 9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0775"/>
            <a:ext cx="878410" cy="113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34294" y="4714884"/>
            <a:ext cx="3357586" cy="18573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Всероссийская  патриотическая игра «Зарница» с 2014 г.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 (18-25 лет, региональный этап, финал всероссийской игры)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5786" y="1988840"/>
            <a:ext cx="3214710" cy="17859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Региональные этапы Всероссийские  патриотическая игра «Зарница: ПОБЕДА»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cs typeface="Arial" pitchFamily="34" charset="0"/>
              </a:rPr>
              <a:t>(14-16 лет,  конец июнь- начало июля 2017 г.)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03986" y="1196752"/>
            <a:ext cx="3500462" cy="15716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 2018 год (в рамках РДШ)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«Зарничка» – 1-4 классы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«Орленок» - 10-11 классы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2783" name="Прямоугольник 19"/>
          <p:cNvSpPr>
            <a:spLocks noChangeArrowheads="1"/>
          </p:cNvSpPr>
          <p:nvPr/>
        </p:nvSpPr>
        <p:spPr bwMode="auto">
          <a:xfrm>
            <a:off x="1092200" y="44450"/>
            <a:ext cx="805180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3600" b="1" dirty="0" smtClean="0">
                <a:latin typeface="+mn-lt"/>
              </a:rPr>
              <a:t>Региональные  </a:t>
            </a:r>
          </a:p>
          <a:p>
            <a:pPr algn="ctr">
              <a:defRPr/>
            </a:pPr>
            <a:r>
              <a:rPr lang="ru-RU" sz="3600" b="1" dirty="0" smtClean="0">
                <a:latin typeface="+mn-lt"/>
              </a:rPr>
              <a:t>военно-патриотические игры  </a:t>
            </a:r>
            <a:endParaRPr lang="ru-RU" sz="3600" dirty="0" smtClean="0">
              <a:latin typeface="+mn-lt"/>
            </a:endParaRPr>
          </a:p>
        </p:txBody>
      </p:sp>
      <p:pic>
        <p:nvPicPr>
          <p:cNvPr id="389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4292600"/>
            <a:ext cx="30384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3040063"/>
            <a:ext cx="2932113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3"/>
          <p:cNvSpPr>
            <a:spLocks noGrp="1"/>
          </p:cNvSpPr>
          <p:nvPr>
            <p:ph type="title"/>
          </p:nvPr>
        </p:nvSpPr>
        <p:spPr>
          <a:xfrm>
            <a:off x="1189038" y="201613"/>
            <a:ext cx="5759450" cy="706437"/>
          </a:xfrm>
        </p:spPr>
        <p:txBody>
          <a:bodyPr/>
          <a:lstStyle/>
          <a:p>
            <a:r>
              <a:rPr lang="ru-RU" sz="3600" b="1" smtClean="0"/>
              <a:t>«</a:t>
            </a:r>
            <a:r>
              <a:rPr lang="en-US" sz="3600" b="1" smtClean="0"/>
              <a:t>JuniorSkills</a:t>
            </a:r>
            <a:r>
              <a:rPr lang="ru-RU" sz="3600" b="1" smtClean="0"/>
              <a:t>»</a:t>
            </a:r>
            <a:endParaRPr lang="ru-RU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400" y="4645025"/>
            <a:ext cx="3352800" cy="1931988"/>
          </a:xfrm>
        </p:spPr>
      </p:pic>
      <p:pic>
        <p:nvPicPr>
          <p:cNvPr id="3994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268413"/>
            <a:ext cx="3467100" cy="2301875"/>
          </a:xfrm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/>
          <a:stretch>
            <a:fillRect/>
          </a:stretch>
        </p:blipFill>
        <p:spPr bwMode="auto">
          <a:xfrm>
            <a:off x="5364163" y="4076700"/>
            <a:ext cx="347503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174625"/>
            <a:ext cx="128428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Картинка 1 из 96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88640"/>
            <a:ext cx="737549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800" name="Прямоугольник 7"/>
          <p:cNvSpPr>
            <a:spLocks noChangeArrowheads="1"/>
          </p:cNvSpPr>
          <p:nvPr/>
        </p:nvSpPr>
        <p:spPr bwMode="auto">
          <a:xfrm>
            <a:off x="395288" y="1052513"/>
            <a:ext cx="4645025" cy="3694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+mn-lt"/>
              </a:rPr>
              <a:t>1-3 февраля 2017 года – Первый чемпионат </a:t>
            </a:r>
            <a:r>
              <a:rPr lang="en-US" dirty="0" err="1" smtClean="0">
                <a:latin typeface="+mn-lt"/>
              </a:rPr>
              <a:t>JuniorSkills</a:t>
            </a:r>
            <a:r>
              <a:rPr lang="en-US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в рамках Регионального чемпионата Молодые профессионалы (</a:t>
            </a:r>
            <a:r>
              <a:rPr lang="en-US" dirty="0" err="1" smtClean="0">
                <a:latin typeface="+mn-lt"/>
              </a:rPr>
              <a:t>WorldSkills</a:t>
            </a:r>
            <a:r>
              <a:rPr lang="en-US" dirty="0" smtClean="0">
                <a:latin typeface="+mn-lt"/>
              </a:rPr>
              <a:t> Russia)</a:t>
            </a:r>
            <a:r>
              <a:rPr lang="ru-RU" dirty="0" smtClean="0">
                <a:latin typeface="+mn-lt"/>
              </a:rPr>
              <a:t> Забайкальского края (по стандартам </a:t>
            </a:r>
            <a:r>
              <a:rPr lang="en-US" dirty="0" smtClean="0">
                <a:latin typeface="+mn-lt"/>
              </a:rPr>
              <a:t>WS) </a:t>
            </a:r>
            <a:endParaRPr lang="ru-RU" dirty="0" smtClean="0">
              <a:latin typeface="+mn-lt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+mn-lt"/>
              </a:rPr>
              <a:t>12 учащихся в составе 6 команд (от 10 до 14 лет)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+mn-lt"/>
              </a:rPr>
              <a:t> Участники продемонстрировали навыки конструирования, сборки, программирования роботов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latin typeface="+mn-lt"/>
              </a:rPr>
              <a:t>Перспектива – участие в чемпионате Сибирского Федерального округа</a:t>
            </a:r>
          </a:p>
          <a:p>
            <a:pPr algn="just">
              <a:defRPr/>
            </a:pPr>
            <a:endParaRPr lang="ru-RU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96844" y="1431586"/>
            <a:ext cx="2701534" cy="4085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333A1D"/>
                </a:solidFill>
                <a:cs typeface="Times New Roman" pitchFamily="18" charset="0"/>
              </a:rPr>
              <a:t>20 краевых профильных смен:</a:t>
            </a:r>
          </a:p>
          <a:p>
            <a:pPr algn="ctr">
              <a:defRPr/>
            </a:pPr>
            <a:endParaRPr lang="ru-RU" b="1" dirty="0">
              <a:solidFill>
                <a:srgbClr val="333A1D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333A1D"/>
                </a:solidFill>
                <a:cs typeface="Times New Roman" pitchFamily="18" charset="0"/>
              </a:rPr>
              <a:t>физкультурно-спортивные</a:t>
            </a:r>
          </a:p>
          <a:p>
            <a:pPr algn="ctr">
              <a:defRPr/>
            </a:pPr>
            <a:r>
              <a:rPr lang="ru-RU" dirty="0">
                <a:solidFill>
                  <a:srgbClr val="333A1D"/>
                </a:solidFill>
                <a:cs typeface="Times New Roman" pitchFamily="18" charset="0"/>
              </a:rPr>
              <a:t>туристско-краеведческие</a:t>
            </a:r>
          </a:p>
          <a:p>
            <a:pPr algn="ctr">
              <a:defRPr/>
            </a:pPr>
            <a:r>
              <a:rPr lang="ru-RU" dirty="0">
                <a:solidFill>
                  <a:srgbClr val="333A1D"/>
                </a:solidFill>
                <a:cs typeface="Times New Roman" pitchFamily="18" charset="0"/>
              </a:rPr>
              <a:t>эколого-биологические</a:t>
            </a:r>
          </a:p>
          <a:p>
            <a:pPr algn="ctr">
              <a:defRPr/>
            </a:pPr>
            <a:r>
              <a:rPr lang="ru-RU" dirty="0">
                <a:solidFill>
                  <a:srgbClr val="333A1D"/>
                </a:solidFill>
                <a:cs typeface="Times New Roman" pitchFamily="18" charset="0"/>
              </a:rPr>
              <a:t>лингвистические</a:t>
            </a:r>
          </a:p>
          <a:p>
            <a:pPr algn="ctr">
              <a:defRPr/>
            </a:pPr>
            <a:r>
              <a:rPr lang="ru-RU" dirty="0">
                <a:solidFill>
                  <a:srgbClr val="333A1D"/>
                </a:solidFill>
                <a:cs typeface="Times New Roman" pitchFamily="18" charset="0"/>
              </a:rPr>
              <a:t>художественно-эстетические</a:t>
            </a:r>
          </a:p>
          <a:p>
            <a:pPr algn="ctr">
              <a:defRPr/>
            </a:pPr>
            <a:r>
              <a:rPr lang="ru-RU" dirty="0">
                <a:solidFill>
                  <a:srgbClr val="333A1D"/>
                </a:solidFill>
                <a:cs typeface="Times New Roman" pitchFamily="18" charset="0"/>
              </a:rPr>
              <a:t>лидерские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16702" y="1444984"/>
            <a:ext cx="2737601" cy="40722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Профильные        смены: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«Юные казаки»,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«Кадеты»,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«Спортландия»,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«Наследники»,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«Юные Спасатели»,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«Карусель  талантов»,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«Юный инспектор движения»,  «Юные дарования»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4" name="Picture 9" descr="Картинка 1 из 9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737549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9" name="Прямоугольник 19"/>
          <p:cNvSpPr>
            <a:spLocks noChangeArrowheads="1"/>
          </p:cNvSpPr>
          <p:nvPr/>
        </p:nvSpPr>
        <p:spPr bwMode="auto">
          <a:xfrm>
            <a:off x="3663950" y="35798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pic>
        <p:nvPicPr>
          <p:cNvPr id="40970" name="Picture 45" descr="Смена ЮИД - отдых, общение, знакомство с увлекательным транспортным мир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1762125"/>
            <a:ext cx="21272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51" descr="http://xn--80aacnfhx1e.xn--p1ai/gallery/albom_56/201411211532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279400"/>
            <a:ext cx="212725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296844" y="5669228"/>
            <a:ext cx="5657458" cy="10001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333A1D"/>
                </a:solidFill>
                <a:cs typeface="Times New Roman" pitchFamily="18" charset="0"/>
              </a:rPr>
              <a:t>Профильные смены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333A1D"/>
                </a:solidFill>
                <a:cs typeface="Times New Roman" pitchFamily="18" charset="0"/>
              </a:rPr>
              <a:t>ВДЦ «Океан», МДЦ «Артек», образовательный центр «Сириус»</a:t>
            </a:r>
          </a:p>
        </p:txBody>
      </p:sp>
      <p:pic>
        <p:nvPicPr>
          <p:cNvPr id="40975" name="Picture 23" descr="art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278188"/>
            <a:ext cx="21272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21" descr="https://im2-tub-ru.yandex.net/i?id=da5072790c3a075d3c4fbd523f4552b5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5013325"/>
            <a:ext cx="212725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4" name="Прямоугольник 15"/>
          <p:cNvSpPr>
            <a:spLocks noChangeArrowheads="1"/>
          </p:cNvSpPr>
          <p:nvPr/>
        </p:nvSpPr>
        <p:spPr bwMode="auto">
          <a:xfrm>
            <a:off x="1187450" y="-26988"/>
            <a:ext cx="5545138" cy="120015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3600" b="1" dirty="0" smtClean="0">
                <a:latin typeface="+mn-lt"/>
                <a:cs typeface="Times New Roman" panose="02020603050405020304" pitchFamily="18" charset="0"/>
              </a:rPr>
              <a:t>Летний отдых и оздоровление детей</a:t>
            </a:r>
            <a:endParaRPr lang="ru-RU" sz="36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906463" y="80963"/>
            <a:ext cx="7786687" cy="849312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latin typeface="+mn-lt"/>
                <a:cs typeface="Times New Roman" panose="02020603050405020304" pitchFamily="18" charset="0"/>
              </a:rPr>
              <a:t>Летний отдых и оздоровление детей</a:t>
            </a:r>
            <a:endParaRPr lang="ru-RU" sz="3600" dirty="0" smtClean="0">
              <a:latin typeface="+mn-lt"/>
            </a:endParaRPr>
          </a:p>
        </p:txBody>
      </p:sp>
      <p:pic>
        <p:nvPicPr>
          <p:cNvPr id="4" name="Picture 9" descr="Картинка 1 из 9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0774"/>
            <a:ext cx="648072" cy="836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/>
        </p:nvGraphicFramePr>
        <p:xfrm>
          <a:off x="251520" y="1268760"/>
          <a:ext cx="856895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51520" y="5157192"/>
          <a:ext cx="8568952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906463" y="80963"/>
            <a:ext cx="7786687" cy="849312"/>
          </a:xfrm>
        </p:spPr>
        <p:txBody>
          <a:bodyPr/>
          <a:lstStyle/>
          <a:p>
            <a:pPr eaLnBrk="1" hangingPunct="1"/>
            <a:r>
              <a:rPr lang="ru-RU" sz="3200" b="1" smtClean="0"/>
              <a:t>Профилактика правонарушений среди несовершеннолетних</a:t>
            </a:r>
          </a:p>
        </p:txBody>
      </p:sp>
      <p:pic>
        <p:nvPicPr>
          <p:cNvPr id="4" name="Picture 9" descr="Картинка 1 из 9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0774"/>
            <a:ext cx="792088" cy="102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0825" y="1268413"/>
          <a:ext cx="8713788" cy="54244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40666"/>
                <a:gridCol w="2475600"/>
                <a:gridCol w="2997522"/>
              </a:tblGrid>
              <a:tr h="8229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Социально-психологическое тестирование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незаконного потребления  ПАВ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1448" marR="91448" marT="45722" marB="45722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Краевая служба школьной медиации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2016 году 311 Школьных служб медиации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Реализовано 1322 примирительных программы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8" marR="91448" marT="45722" marB="4572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Служба комплексного сопровождения обучающихся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22392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Общее число обучающихся, прошедших тестирование 2016 г.-18242 человека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1211 человек (6,6%) человек могут быть отнесены к группе риска по употреблению наркотических средств и психотропных веществ</a:t>
                      </a:r>
                      <a:endParaRPr lang="ru-RU" sz="1600" b="1" cap="all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8" marR="91448" marT="45722" marB="45722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Число педагогов-психологов – 236 специалистов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Более 400 образовательных организаций участвуют в реализации моделей развития системы психолого-педагогического и медико-социального сопровождения обучающихся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Число обучающихся, охваченных  комплексным сопровождением составляет 60%.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912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итогам 12 месяцев 2016 года удельный вес преступности несовершеннолетних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составил 8,0 % (АППГ – 8,4%)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2" marB="4572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3030" name="Picture 45" descr="http://www.j100.ru/upload/iblock/780/7804e0581eddb011e36ee18ae0b970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4105275"/>
            <a:ext cx="253841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582612"/>
          </a:xfrm>
        </p:spPr>
        <p:txBody>
          <a:bodyPr/>
          <a:lstStyle/>
          <a:p>
            <a:r>
              <a:rPr lang="ru-RU" sz="3600" b="1" smtClean="0"/>
              <a:t>Молодежные проекты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3610744" cy="525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9" descr="Картинка 1 из 96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80774"/>
            <a:ext cx="792088" cy="102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4716016" y="1340768"/>
          <a:ext cx="42484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8137525" cy="647700"/>
          </a:xfrm>
        </p:spPr>
        <p:txBody>
          <a:bodyPr/>
          <a:lstStyle/>
          <a:p>
            <a:r>
              <a:rPr lang="ru-RU" sz="3200" b="1" smtClean="0"/>
              <a:t>Участие в ФЦПРО в 2016 году</a:t>
            </a:r>
            <a:endParaRPr lang="ru-RU" sz="320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0825" y="908050"/>
          <a:ext cx="8712200" cy="57610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76095"/>
                <a:gridCol w="4536105"/>
              </a:tblGrid>
              <a:tr h="252677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Направление 2.4. 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«Модернизация технологий и содержания обучения в соответствии с новым ФГОС посредством разработки концепций модернизации конкретных областей, поддержки региональных программ развития образования и поддержки сетевых методических объединений»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3" marB="45723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Направление 5.1. 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«Развитие национально-региональной системы независимой оценки качества общего образования через реализацию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</a:rPr>
                        <a:t>пилотных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 региональных проектов и создание национальных механизмов оценки качества»</a:t>
                      </a:r>
                    </a:p>
                    <a:p>
                      <a:pPr algn="just"/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3" marB="45723"/>
                </a:tc>
              </a:tr>
              <a:tr h="707496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800" dirty="0" smtClean="0"/>
                        <a:t>ФБ – 9660,0 тыс. руб.</a:t>
                      </a: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800" dirty="0" smtClean="0"/>
                        <a:t>РБ – 4140,0 тыс.руб.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3" marB="45723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800" dirty="0" smtClean="0"/>
                        <a:t>ФБ – 10 752,0 тыс. руб.</a:t>
                      </a: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800" dirty="0" smtClean="0"/>
                        <a:t>РБ – 4719,0 тыс. руб.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3" marB="45723"/>
                </a:tc>
              </a:tr>
              <a:tr h="2526771"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1800" dirty="0" smtClean="0"/>
                        <a:t>Повышение квалификации педагогов по реализации новых концепций предметных</a:t>
                      </a:r>
                      <a:r>
                        <a:rPr lang="ru-RU" sz="1800" baseline="0" dirty="0" smtClean="0"/>
                        <a:t> областей</a:t>
                      </a:r>
                      <a:endParaRPr lang="ru-RU" sz="1800" dirty="0" smtClean="0"/>
                    </a:p>
                    <a:p>
                      <a:pPr lvl="0" algn="just">
                        <a:lnSpc>
                          <a:spcPct val="100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1800" dirty="0" smtClean="0"/>
                        <a:t>Пополнение фондов школьных  библиотек электронными образовательными ресурсами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buFont typeface="Wingdings" pitchFamily="2" charset="2"/>
                        <a:buChar char="Ø"/>
                      </a:pPr>
                      <a:r>
                        <a:rPr lang="ru-RU" sz="1800" dirty="0" smtClean="0"/>
                        <a:t>Создание 16 школьных информационно-библиотечных центров 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3" marB="45723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Оборудование для проведения ЕГЭ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800" dirty="0" smtClean="0"/>
                        <a:t>Оснащение ППЭ принтерами (84%) сканерами (100%)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800" dirty="0" smtClean="0"/>
                        <a:t>Видеонаблюдение в аудиториях ППЭ в  </a:t>
                      </a:r>
                      <a:r>
                        <a:rPr lang="en-US" sz="1800" dirty="0" smtClean="0"/>
                        <a:t>on-line</a:t>
                      </a:r>
                      <a:r>
                        <a:rPr lang="ru-RU" sz="1800" dirty="0" smtClean="0"/>
                        <a:t>  (77%)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800" dirty="0" smtClean="0"/>
                        <a:t>Организационно-методические мероприятия по совершенствованию независимой оценки качества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23" marB="45723"/>
                </a:tc>
              </a:tr>
            </a:tbl>
          </a:graphicData>
        </a:graphic>
      </p:graphicFrame>
      <p:pic>
        <p:nvPicPr>
          <p:cNvPr id="4" name="Picture 9" descr="Картинка 1 из 9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7331" cy="899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900113" y="80963"/>
            <a:ext cx="8064500" cy="849312"/>
          </a:xfrm>
        </p:spPr>
        <p:txBody>
          <a:bodyPr/>
          <a:lstStyle/>
          <a:p>
            <a:pPr eaLnBrk="1" hangingPunct="1"/>
            <a:r>
              <a:rPr lang="ru-RU" sz="3200" b="1" smtClean="0"/>
              <a:t>Участие в ФЦПРО в 2017 году</a:t>
            </a:r>
            <a:endParaRPr lang="ru-RU" sz="3200" smtClean="0"/>
          </a:p>
        </p:txBody>
      </p:sp>
      <p:pic>
        <p:nvPicPr>
          <p:cNvPr id="6" name="Picture 9" descr="Картинка 1 из 9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0775"/>
            <a:ext cx="720080" cy="92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Схема 1"/>
          <p:cNvGraphicFramePr/>
          <p:nvPr/>
        </p:nvGraphicFramePr>
        <p:xfrm>
          <a:off x="395536" y="1052736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443663" y="2133600"/>
            <a:ext cx="2498725" cy="14398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Участники: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МДОУ «Детский сад №8»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г. Чита;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МДОУ «</a:t>
            </a:r>
            <a:r>
              <a:rPr lang="ru-RU" sz="1400" dirty="0" err="1">
                <a:solidFill>
                  <a:schemeClr val="tx1"/>
                </a:solidFill>
              </a:rPr>
              <a:t>Могойтуйский</a:t>
            </a:r>
            <a:r>
              <a:rPr lang="ru-RU" sz="1400" dirty="0">
                <a:solidFill>
                  <a:schemeClr val="tx1"/>
                </a:solidFill>
              </a:rPr>
              <a:t> детский сад «Буратино»;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МДОУ «Солнышко» </a:t>
            </a:r>
          </a:p>
          <a:p>
            <a:pPr algn="ctr">
              <a:defRPr/>
            </a:pPr>
            <a:r>
              <a:rPr lang="ru-RU" sz="1400" dirty="0" err="1">
                <a:solidFill>
                  <a:schemeClr val="tx1"/>
                </a:solidFill>
              </a:rPr>
              <a:t>пгт</a:t>
            </a:r>
            <a:r>
              <a:rPr lang="ru-RU" sz="1400" dirty="0">
                <a:solidFill>
                  <a:schemeClr val="tx1"/>
                </a:solidFill>
              </a:rPr>
              <a:t>. Агинское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3663" y="3860800"/>
            <a:ext cx="2520950" cy="1081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Участники: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МОУ ДО  «Дворец детско-юношеского творчества» 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г. Чита;  ЧОУ «Радуга»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ФГБОУ ВПО «</a:t>
            </a:r>
            <a:r>
              <a:rPr lang="ru-RU" sz="1400" dirty="0" err="1">
                <a:solidFill>
                  <a:schemeClr val="tx1"/>
                </a:solidFill>
              </a:rPr>
              <a:t>ЗабГУ</a:t>
            </a:r>
            <a:r>
              <a:rPr lang="ru-RU" sz="1400" dirty="0">
                <a:solidFill>
                  <a:schemeClr val="tx1"/>
                </a:solidFill>
              </a:rPr>
              <a:t>»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3663" y="5157788"/>
            <a:ext cx="2520950" cy="143986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В стадии подготовки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8313" y="928688"/>
            <a:ext cx="5832475" cy="10604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</a:rPr>
              <a:t>Направление 2.2</a:t>
            </a:r>
            <a:r>
              <a:rPr lang="ru-RU" sz="1600" dirty="0">
                <a:solidFill>
                  <a:schemeClr val="tx1"/>
                </a:solidFill>
              </a:rPr>
              <a:t>. «Повышение качества образования в школах, функционирующих в неблагоприятных социальных условиях, путем реализации региональных проектов и распространение их результатов»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3663" y="928688"/>
            <a:ext cx="2449512" cy="10604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ФБ – 1489,9 тыс. </a:t>
            </a:r>
            <a:r>
              <a:rPr lang="ru-RU" sz="1600" b="1" dirty="0" err="1">
                <a:solidFill>
                  <a:schemeClr val="tx1"/>
                </a:solidFill>
              </a:rPr>
              <a:t>руб</a:t>
            </a:r>
            <a:r>
              <a:rPr lang="ru-RU" sz="1600" b="1" dirty="0">
                <a:solidFill>
                  <a:schemeClr val="tx1"/>
                </a:solidFill>
              </a:rPr>
              <a:t>;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РБ – 2143,0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65163" y="274638"/>
            <a:ext cx="8021637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Целевые показатели уровня средней заработной платы</a:t>
            </a:r>
          </a:p>
        </p:txBody>
      </p:sp>
      <p:pic>
        <p:nvPicPr>
          <p:cNvPr id="4" name="Picture 9" descr="Картинка 1 из 9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0775"/>
            <a:ext cx="720080" cy="92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23850" y="1646238"/>
          <a:ext cx="8569325" cy="493712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284663"/>
                <a:gridCol w="1499611"/>
                <a:gridCol w="1649572"/>
                <a:gridCol w="1135479"/>
              </a:tblGrid>
              <a:tr h="36566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Оперативные данные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66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Уровень образования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План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Факт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%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/>
                </a:tc>
              </a:tr>
              <a:tr h="914292"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effectLst/>
                        </a:rPr>
                        <a:t>Средняя заработная плата педагогических работников учреждений общего образования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28 </a:t>
                      </a:r>
                      <a:r>
                        <a:rPr lang="ru-RU" sz="1800" dirty="0" smtClean="0"/>
                        <a:t>958,5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28 874,1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99,7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 anchor="ctr"/>
                </a:tc>
              </a:tr>
              <a:tr h="914292"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effectLst/>
                        </a:rPr>
                        <a:t>Средняя заработная плата педагогических работников учреждений дошкольного образования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21 547,1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21 098,4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97,9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 anchor="ctr"/>
                </a:tc>
              </a:tr>
              <a:tr h="914292"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effectLst/>
                        </a:rPr>
                        <a:t>Средняя заработная плата педагогических работников учреждений дополнительного образования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22 581,4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22 367,2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99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 anchor="ctr"/>
                </a:tc>
              </a:tr>
              <a:tr h="1462916"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effectLst/>
                        </a:rPr>
                        <a:t>Средняя заработная плата преподавателей и мастеров производственного обучения учреждений начального и среднего профессионального образования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27 047,4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26 063,2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96,4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78" marB="45678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sz="4400" b="1" smtClean="0">
                <a:cs typeface="Times New Roman" panose="02020603050405020304" pitchFamily="18" charset="0"/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65163" y="274638"/>
            <a:ext cx="8021637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Оптимизация сети образовательных организаций </a:t>
            </a:r>
          </a:p>
        </p:txBody>
      </p:sp>
      <p:pic>
        <p:nvPicPr>
          <p:cNvPr id="4" name="Picture 9" descr="Картинка 1 из 96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0775"/>
            <a:ext cx="792088" cy="1022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172" name="Объект 8"/>
          <p:cNvGraphicFramePr>
            <a:graphicFrameLocks noGrp="1"/>
          </p:cNvGraphicFramePr>
          <p:nvPr>
            <p:ph idx="1"/>
          </p:nvPr>
        </p:nvGraphicFramePr>
        <p:xfrm>
          <a:off x="406400" y="1722438"/>
          <a:ext cx="8331200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5" imgW="8327858" imgH="4627265" progId="Excel.Chart.8">
                  <p:embed/>
                </p:oleObj>
              </mc:Choice>
              <mc:Fallback>
                <p:oleObj r:id="rId5" imgW="8327858" imgH="4627265" progId="Excel.Chart.8">
                  <p:embed/>
                  <p:pic>
                    <p:nvPicPr>
                      <p:cNvPr id="0" name="Объект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722438"/>
                        <a:ext cx="8331200" cy="462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65163" y="44450"/>
            <a:ext cx="8021637" cy="922338"/>
          </a:xfrm>
        </p:spPr>
        <p:txBody>
          <a:bodyPr/>
          <a:lstStyle/>
          <a:p>
            <a:r>
              <a:rPr lang="ru-RU" sz="3600" b="1" smtClean="0"/>
              <a:t>Участие Забайкальского края в Федеральных программах и проектах 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50825" y="1052513"/>
          <a:ext cx="8713788" cy="57324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06230"/>
                <a:gridCol w="1307558"/>
              </a:tblGrid>
              <a:tr h="330749">
                <a:tc>
                  <a:txBody>
                    <a:bodyPr/>
                    <a:lstStyle/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Программы, проекты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/>
                </a:tc>
                <a:tc>
                  <a:txBody>
                    <a:bodyPr/>
                    <a:lstStyle/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млн. руб.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/>
                </a:tc>
              </a:tr>
              <a:tr h="769672">
                <a:tc>
                  <a:txBody>
                    <a:bodyPr/>
                    <a:lstStyle/>
                    <a:p>
                      <a:pPr marL="0" indent="0" algn="just" rtl="0" eaLnBrk="1" fontAlgn="t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ru-RU" sz="1400" u="none" strike="noStrike" kern="1200" dirty="0">
                          <a:effectLst/>
                          <a:latin typeface="+mn-lt"/>
                        </a:rPr>
                        <a:t>«Содействие созданию в субъектах Российской Федерации (исходя из прогнозируемой потребности) новых мест в общеобразовательных организациях» государственной программы РФ «Развитие образования» на 2013-2020 годы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 anchor="ctr"/>
                </a:tc>
                <a:tc>
                  <a:txBody>
                    <a:bodyPr/>
                    <a:lstStyle/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 smtClean="0">
                          <a:effectLst/>
                          <a:latin typeface="+mn-lt"/>
                        </a:rPr>
                        <a:t>226,688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 anchor="ctr"/>
                </a:tc>
              </a:tr>
              <a:tr h="675644">
                <a:tc>
                  <a:txBody>
                    <a:bodyPr/>
                    <a:lstStyle/>
                    <a:p>
                      <a:pPr marL="0" indent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effectLst/>
                          <a:latin typeface="+mn-lt"/>
                        </a:rPr>
                        <a:t> «Создание в общеобразовательных организациях, расположенных в сельской местности, условий для занятий физической культурой и спортом в 2016 году» государственной программы РФ «Развитие образования» на 2013-2020 годы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 anchor="ctr"/>
                </a:tc>
                <a:tc>
                  <a:txBody>
                    <a:bodyPr/>
                    <a:lstStyle/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>
                          <a:effectLst/>
                          <a:latin typeface="+mn-lt"/>
                        </a:rPr>
                        <a:t>25,3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 anchor="ctr"/>
                </a:tc>
              </a:tr>
              <a:tr h="330749">
                <a:tc>
                  <a:txBody>
                    <a:bodyPr/>
                    <a:lstStyle/>
                    <a:p>
                      <a:pPr marL="0" indent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effectLst/>
                          <a:latin typeface="+mn-lt"/>
                        </a:rPr>
                        <a:t>Государственная программа РФ «Доступная среда» на 2016-2020</a:t>
                      </a:r>
                      <a:r>
                        <a:rPr lang="ru-RU" sz="1400" u="none" strike="noStrike" kern="1200" baseline="0" dirty="0">
                          <a:effectLst/>
                          <a:latin typeface="+mn-lt"/>
                        </a:rPr>
                        <a:t> гг.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 anchor="ctr"/>
                </a:tc>
                <a:tc>
                  <a:txBody>
                    <a:bodyPr/>
                    <a:lstStyle/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 smtClean="0">
                          <a:effectLst/>
                          <a:latin typeface="+mn-lt"/>
                        </a:rPr>
                        <a:t>20,4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 anchor="ctr"/>
                </a:tc>
              </a:tr>
              <a:tr h="994570">
                <a:tc>
                  <a:txBody>
                    <a:bodyPr/>
                    <a:lstStyle/>
                    <a:p>
                      <a:pPr marL="0" indent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effectLst/>
                          <a:latin typeface="+mn-lt"/>
                        </a:rPr>
                        <a:t>ФЦП «Развитие образования» на 2016-2020 гг., направление 2.4. «Модернизация технологий и содержания обучения в соответствии с новым ФГОС посредством разработки концепций модернизации конкретных областей, поддержки региональных программ развития образования и поддержки сетевых методических объединений»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 anchor="ctr"/>
                </a:tc>
                <a:tc>
                  <a:txBody>
                    <a:bodyPr/>
                    <a:lstStyle/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>
                          <a:effectLst/>
                          <a:latin typeface="+mn-lt"/>
                        </a:rPr>
                        <a:t>9,7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 anchor="ctr"/>
                </a:tc>
              </a:tr>
              <a:tr h="897773">
                <a:tc>
                  <a:txBody>
                    <a:bodyPr/>
                    <a:lstStyle/>
                    <a:p>
                      <a:pPr marL="0" indent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effectLst/>
                          <a:latin typeface="+mn-lt"/>
                        </a:rPr>
                        <a:t>ФЦП «Развитие образования» на 2016-2020 гг., направление 5.1. «Развитие национально-региональной системы независимой оценки качества общего образования через реализацию </a:t>
                      </a:r>
                      <a:r>
                        <a:rPr lang="ru-RU" sz="1400" u="none" strike="noStrike" kern="1200" dirty="0" err="1">
                          <a:effectLst/>
                          <a:latin typeface="+mn-lt"/>
                        </a:rPr>
                        <a:t>пилотных</a:t>
                      </a:r>
                      <a:r>
                        <a:rPr lang="ru-RU" sz="1400" u="none" strike="noStrike" kern="1200" dirty="0">
                          <a:effectLst/>
                          <a:latin typeface="+mn-lt"/>
                        </a:rPr>
                        <a:t> региональных проектов и создание национальных механизмов оценки качества»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 anchor="ctr"/>
                </a:tc>
                <a:tc>
                  <a:txBody>
                    <a:bodyPr/>
                    <a:lstStyle/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 smtClean="0">
                          <a:effectLst/>
                          <a:latin typeface="+mn-lt"/>
                        </a:rPr>
                        <a:t>10,7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 anchor="ctr"/>
                </a:tc>
              </a:tr>
              <a:tr h="389084">
                <a:tc>
                  <a:txBody>
                    <a:bodyPr/>
                    <a:lstStyle/>
                    <a:p>
                      <a:pPr marL="0" indent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effectLst/>
                          <a:latin typeface="+mn-lt"/>
                        </a:rPr>
                        <a:t>Организация летнего отдыха детей, находящихся в трудной жизненной ситуации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 anchor="ctr"/>
                </a:tc>
                <a:tc>
                  <a:txBody>
                    <a:bodyPr/>
                    <a:lstStyle/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>
                          <a:effectLst/>
                          <a:latin typeface="+mn-lt"/>
                        </a:rPr>
                        <a:t>67,8 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 anchor="ctr"/>
                </a:tc>
              </a:tr>
              <a:tr h="330749">
                <a:tc>
                  <a:txBody>
                    <a:bodyPr/>
                    <a:lstStyle/>
                    <a:p>
                      <a:pPr marL="0" indent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effectLst/>
                          <a:latin typeface="+mn-lt"/>
                        </a:rPr>
                        <a:t>Стипендия Правительства РФ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 anchor="ctr"/>
                </a:tc>
                <a:tc>
                  <a:txBody>
                    <a:bodyPr/>
                    <a:lstStyle/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 smtClean="0">
                          <a:effectLst/>
                          <a:latin typeface="+mn-lt"/>
                        </a:rPr>
                        <a:t>0,770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 anchor="ctr"/>
                </a:tc>
              </a:tr>
              <a:tr h="318060">
                <a:tc>
                  <a:txBody>
                    <a:bodyPr/>
                    <a:lstStyle/>
                    <a:p>
                      <a:pPr marL="0" indent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effectLst/>
                          <a:latin typeface="+mn-lt"/>
                        </a:rPr>
                        <a:t>Вознаграждение  лучших учителей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 anchor="ctr"/>
                </a:tc>
                <a:tc>
                  <a:txBody>
                    <a:bodyPr/>
                    <a:lstStyle/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u="none" strike="noStrike" kern="1200" dirty="0" smtClean="0">
                          <a:effectLst/>
                          <a:latin typeface="+mn-lt"/>
                        </a:rPr>
                        <a:t>2,0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 anchor="ctr"/>
                </a:tc>
              </a:tr>
              <a:tr h="330749">
                <a:tc>
                  <a:txBody>
                    <a:bodyPr/>
                    <a:lstStyle/>
                    <a:p>
                      <a:pPr marL="0" indent="0" algn="just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Автобусы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7" marR="68587" marT="9526" marB="0" anchor="ctr"/>
                </a:tc>
                <a:tc>
                  <a:txBody>
                    <a:bodyPr/>
                    <a:lstStyle/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166,697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 anchor="ctr"/>
                </a:tc>
              </a:tr>
              <a:tr h="364663">
                <a:tc>
                  <a:txBody>
                    <a:bodyPr/>
                    <a:lstStyle/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u="none" strike="noStrike" dirty="0" smtClean="0">
                          <a:effectLst/>
                          <a:latin typeface="+mn-lt"/>
                        </a:rPr>
                        <a:t>Итого за 2016 год 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 anchor="ctr"/>
                </a:tc>
                <a:tc>
                  <a:txBody>
                    <a:bodyPr/>
                    <a:lstStyle/>
                    <a:p>
                      <a:pPr marL="0" indent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530,055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7" marR="68587" marT="9526" marB="0" anchor="ctr"/>
                </a:tc>
              </a:tr>
            </a:tbl>
          </a:graphicData>
        </a:graphic>
      </p:graphicFrame>
      <p:pic>
        <p:nvPicPr>
          <p:cNvPr id="4" name="Picture 9" descr="Картинка 1 из 96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0775"/>
            <a:ext cx="720080" cy="92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859712" cy="1143000"/>
          </a:xfrm>
        </p:spPr>
        <p:txBody>
          <a:bodyPr/>
          <a:lstStyle/>
          <a:p>
            <a:r>
              <a:rPr lang="ru-RU" sz="3600" b="1" smtClean="0"/>
              <a:t>Структура системы образования Забайкальского края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2296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9" descr="Картинка 1 из 96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80774"/>
            <a:ext cx="792088" cy="102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850900" y="115888"/>
            <a:ext cx="7859713" cy="936625"/>
          </a:xfrm>
        </p:spPr>
        <p:txBody>
          <a:bodyPr/>
          <a:lstStyle/>
          <a:p>
            <a:pPr eaLnBrk="1" hangingPunct="1"/>
            <a:r>
              <a:rPr lang="ru-RU" sz="3600" b="1" smtClean="0"/>
              <a:t>Контрольно-надзорная деятельность  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2296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9" descr="Картинка 1 из 96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80774"/>
            <a:ext cx="792088" cy="102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95288" y="5589588"/>
            <a:ext cx="8280400" cy="10795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План:</a:t>
            </a: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192 плановых проверок в отношении юридических лиц </a:t>
            </a:r>
          </a:p>
          <a:p>
            <a:pPr algn="just" eaLnBrk="1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 проверок органов местного самоуправления, осуществляющие управление в сфере образования</a:t>
            </a:r>
            <a:endParaRPr lang="ru-RU" sz="1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113" y="1268413"/>
            <a:ext cx="2233612" cy="7207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2016 год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675" y="5229225"/>
            <a:ext cx="2232025" cy="5762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2017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827088" y="198438"/>
            <a:ext cx="7859712" cy="1143000"/>
          </a:xfrm>
        </p:spPr>
        <p:txBody>
          <a:bodyPr/>
          <a:lstStyle/>
          <a:p>
            <a:pPr eaLnBrk="1" hangingPunct="1"/>
            <a:r>
              <a:rPr lang="ru-RU" sz="3600" b="1" smtClean="0"/>
              <a:t>Лицензирование образовательной деятельности </a:t>
            </a:r>
          </a:p>
        </p:txBody>
      </p:sp>
      <p:graphicFrame>
        <p:nvGraphicFramePr>
          <p:cNvPr id="12291" name="Объект 4"/>
          <p:cNvGraphicFramePr>
            <a:graphicFrameLocks noGrp="1"/>
          </p:cNvGraphicFramePr>
          <p:nvPr>
            <p:ph idx="1"/>
          </p:nvPr>
        </p:nvGraphicFramePr>
        <p:xfrm>
          <a:off x="323850" y="1916113"/>
          <a:ext cx="8640763" cy="468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Диаграмма" r:id="rId3" imgW="8340051" imgH="4249280" progId="Excel.Chart.8">
                  <p:embed/>
                </p:oleObj>
              </mc:Choice>
              <mc:Fallback>
                <p:oleObj name="Диаграмма" r:id="rId3" imgW="8340051" imgH="4249280" progId="Excel.Char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916113"/>
                        <a:ext cx="8640763" cy="468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9" descr="Картинка 1 из 96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80774"/>
            <a:ext cx="792088" cy="102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3688</Words>
  <Application>Microsoft Office PowerPoint</Application>
  <PresentationFormat>Экран (4:3)</PresentationFormat>
  <Paragraphs>944</Paragraphs>
  <Slides>40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Arial</vt:lpstr>
      <vt:lpstr>Calibri</vt:lpstr>
      <vt:lpstr>Tahoma</vt:lpstr>
      <vt:lpstr>Wingdings</vt:lpstr>
      <vt:lpstr>Times New Roman</vt:lpstr>
      <vt:lpstr>Arial Narrow</vt:lpstr>
      <vt:lpstr>Тема Office</vt:lpstr>
      <vt:lpstr>Диаграмма Microsoft Excel</vt:lpstr>
      <vt:lpstr>Диаграмма Microsoft Office Excel</vt:lpstr>
      <vt:lpstr>Итоги деятельности  Министерства образования,  науки и молодежной политики  Забайкальского края  по реализации государственной образовательной политики  в 2016 году и задачи на 2017 год</vt:lpstr>
      <vt:lpstr>Ведущие тренды развития образования </vt:lpstr>
      <vt:lpstr>Финансово-экономическая деятельность</vt:lpstr>
      <vt:lpstr>Целевые показатели уровня средней заработной платы</vt:lpstr>
      <vt:lpstr>Оптимизация сети образовательных организаций </vt:lpstr>
      <vt:lpstr>Участие Забайкальского края в Федеральных программах и проектах  </vt:lpstr>
      <vt:lpstr>Структура системы образования Забайкальского края </vt:lpstr>
      <vt:lpstr>Контрольно-надзорная деятельность  </vt:lpstr>
      <vt:lpstr>Лицензирование образовательной деятельности </vt:lpstr>
      <vt:lpstr>Государственная аккредитация </vt:lpstr>
      <vt:lpstr>Система дошкольного образования Забайкальского края </vt:lpstr>
      <vt:lpstr>Система общего образования Забайкальского края </vt:lpstr>
      <vt:lpstr>Презентация PowerPoint</vt:lpstr>
      <vt:lpstr>Презентация PowerPoint</vt:lpstr>
      <vt:lpstr>Создание новых мест в общеобразовательных организациях Забайкальского края в 2016 г.</vt:lpstr>
      <vt:lpstr>Реализация программы  «Содействие созданию в субъектах Российской Федерации (исходя из прогнозируемой потребности) новых мест в общеобразовательных организациях» на 2016 – 2025 годы  в Забайкальском крае</vt:lpstr>
      <vt:lpstr>Объемы и источники финансирования, объекты ввода мест в 2016 году на реализацию мероприятий по содействию созданию в субъектах Российской Федерации (исходя из прогнозируемой потребности) новых мест в общеобразовательных организациях  (проект "Школа - 2025")</vt:lpstr>
      <vt:lpstr>Презентация PowerPoint</vt:lpstr>
      <vt:lpstr>Реализация мероприятий по созданию в  общеобразовательных организациях, расположенных  в сельской местности условий для занятий физической культурой и спортом  в Забайкальском крае в 2016 году</vt:lpstr>
      <vt:lpstr>Презентация PowerPoint</vt:lpstr>
      <vt:lpstr>Система среднего профессионального образования</vt:lpstr>
      <vt:lpstr>Контрольные цифры приема  на 2017/2018 учебный год</vt:lpstr>
      <vt:lpstr>Презентация PowerPoint</vt:lpstr>
      <vt:lpstr>«Доступная среда»</vt:lpstr>
      <vt:lpstr>Презентация PowerPoint</vt:lpstr>
      <vt:lpstr>Готов к труду и обороне (ГТО)</vt:lpstr>
      <vt:lpstr> Проект «Шахматы в школах» при поддержке  Российской шахматной федерации, совместно с Благотворительным фондом Елены и Геннадия Тимченко  </vt:lpstr>
      <vt:lpstr>Презентация PowerPoint</vt:lpstr>
      <vt:lpstr>Российское движение школьников</vt:lpstr>
      <vt:lpstr>Презентация PowerPoint</vt:lpstr>
      <vt:lpstr>Всероссийское детско-юношеское   военно-патриотическое общественное  движение «ЮНАРМИЯ»</vt:lpstr>
      <vt:lpstr>Презентация PowerPoint</vt:lpstr>
      <vt:lpstr>«JuniorSkills»</vt:lpstr>
      <vt:lpstr>Презентация PowerPoint</vt:lpstr>
      <vt:lpstr>Летний отдых и оздоровление детей</vt:lpstr>
      <vt:lpstr>Профилактика правонарушений среди несовершеннолетних</vt:lpstr>
      <vt:lpstr>Молодежные проекты</vt:lpstr>
      <vt:lpstr>Участие в ФЦПРО в 2016 году</vt:lpstr>
      <vt:lpstr>Участие в ФЦПРО в 2017 году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деятельности Министерства образования, науки и молодежной политики Забайкальского края по реализации государственной образовательной политики в крае в 2016 году и задачах на 2017 год</dc:title>
  <dc:creator>Шибановы</dc:creator>
  <cp:lastModifiedBy>Luydmilka</cp:lastModifiedBy>
  <cp:revision>199</cp:revision>
  <cp:lastPrinted>2017-02-02T08:40:33Z</cp:lastPrinted>
  <dcterms:created xsi:type="dcterms:W3CDTF">2017-01-29T11:41:56Z</dcterms:created>
  <dcterms:modified xsi:type="dcterms:W3CDTF">2017-02-09T09:26:50Z</dcterms:modified>
</cp:coreProperties>
</file>