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68" r:id="rId3"/>
    <p:sldId id="258" r:id="rId4"/>
    <p:sldId id="259" r:id="rId5"/>
    <p:sldId id="260" r:id="rId6"/>
    <p:sldId id="262" r:id="rId7"/>
    <p:sldId id="263" r:id="rId8"/>
    <p:sldId id="267" r:id="rId9"/>
    <p:sldId id="264" r:id="rId10"/>
    <p:sldId id="265" r:id="rId11"/>
    <p:sldId id="270" r:id="rId12"/>
  </p:sldIdLst>
  <p:sldSz cx="12192000" cy="6858000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9" name="chimes.wav"/>
          </p:stSnd>
        </p:sndAc>
      </p:transition>
    </mc:Choice>
    <mc:Fallback xmlns="">
      <p:transition spd="slow">
        <p:split orient="vert"/>
        <p:sndAc>
          <p:stSnd>
            <p:snd r:embed="rId21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913" y="528034"/>
            <a:ext cx="11359165" cy="3515932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>Праздник Весны и труда!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0914" y="4419599"/>
            <a:ext cx="11359165" cy="16463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</a:t>
            </a:r>
            <a:r>
              <a:rPr lang="ru-RU" dirty="0" smtClean="0">
                <a:solidFill>
                  <a:srgbClr val="C00000"/>
                </a:solidFill>
              </a:rPr>
              <a:t>. Оловянная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01.05.2019 г.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5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103">
        <p:split orient="vert"/>
        <p:sndAc>
          <p:stSnd>
            <p:snd r:embed="rId2" name="chimes.wav"/>
          </p:stSnd>
        </p:sndAc>
      </p:transition>
    </mc:Choice>
    <mc:Fallback>
      <p:transition spd="slow" advTm="2103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2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71">
        <p:split orient="vert"/>
        <p:sndAc>
          <p:stSnd>
            <p:snd r:embed="rId2" name="chimes.wav"/>
          </p:stSnd>
        </p:sndAc>
      </p:transition>
    </mc:Choice>
    <mc:Fallback>
      <p:transition spd="slow" advTm="1071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1" y="1815921"/>
            <a:ext cx="11590986" cy="292350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8">
        <p:split orient="vert"/>
        <p:sndAc>
          <p:stSnd>
            <p:snd r:embed="rId2" name="chimes.wav"/>
          </p:stSnd>
        </p:sndAc>
      </p:transition>
    </mc:Choice>
    <mc:Fallback>
      <p:transition spd="slow" advTm="1008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7" y="463640"/>
            <a:ext cx="7250806" cy="61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9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10">
        <p:split orient="vert"/>
        <p:sndAc>
          <p:stSnd>
            <p:snd r:embed="rId2" name="chimes.wav"/>
          </p:stSnd>
        </p:sndAc>
      </p:transition>
    </mc:Choice>
    <mc:Fallback>
      <p:transition spd="slow" advTm="710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0" y="381000"/>
            <a:ext cx="11241110" cy="562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40">
        <p:split orient="vert"/>
        <p:sndAc>
          <p:stSnd>
            <p:snd r:embed="rId2" name="chimes.wav"/>
          </p:stSnd>
        </p:sndAc>
      </p:transition>
    </mc:Choice>
    <mc:Fallback>
      <p:transition spd="slow" advTm="1240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82" y="254256"/>
            <a:ext cx="3567448" cy="614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8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78">
        <p:split orient="vert"/>
        <p:sndAc>
          <p:stSnd>
            <p:snd r:embed="rId2" name="chimes.wav"/>
          </p:stSnd>
        </p:sndAc>
      </p:transition>
    </mc:Choice>
    <mc:Fallback>
      <p:transition spd="slow" advTm="1278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10" y="284412"/>
            <a:ext cx="3122589" cy="62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1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923">
        <p:split orient="vert"/>
        <p:sndAc>
          <p:stSnd>
            <p:snd r:embed="rId2" name="chimes.wav"/>
          </p:stSnd>
        </p:sndAc>
      </p:transition>
    </mc:Choice>
    <mc:Fallback>
      <p:transition spd="slow" advTm="1923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0" y="381000"/>
            <a:ext cx="11399949" cy="56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4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71">
        <p:split orient="vert"/>
        <p:sndAc>
          <p:stSnd>
            <p:snd r:embed="rId2" name="chimes.wav"/>
          </p:stSnd>
        </p:sndAc>
      </p:transition>
    </mc:Choice>
    <mc:Fallback>
      <p:transition spd="slow" advTm="571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6" y="381001"/>
            <a:ext cx="11498688" cy="57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27">
        <p:split orient="vert"/>
        <p:sndAc>
          <p:stSnd>
            <p:snd r:embed="rId2" name="chimes.wav"/>
          </p:stSnd>
        </p:sndAc>
      </p:transition>
    </mc:Choice>
    <mc:Fallback>
      <p:transition spd="slow" advTm="727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54" y="244699"/>
            <a:ext cx="3142445" cy="62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9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25">
        <p:split orient="vert"/>
        <p:sndAc>
          <p:stSnd>
            <p:snd r:embed="rId2" name="chimes.wav"/>
          </p:stSnd>
        </p:sndAc>
      </p:transition>
    </mc:Choice>
    <mc:Fallback>
      <p:transition spd="slow" advTm="825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2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71">
        <p:split orient="vert"/>
        <p:sndAc>
          <p:stSnd>
            <p:snd r:embed="rId2" name="chimes.wav"/>
          </p:stSnd>
        </p:sndAc>
      </p:transition>
    </mc:Choice>
    <mc:Fallback>
      <p:transition spd="slow" advTm="571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15</Words>
  <Application>Microsoft Office PowerPoint</Application>
  <PresentationFormat>Широкоэкранный</PresentationFormat>
  <Paragraphs>4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  <vt:variant>
        <vt:lpstr>Произвольные показы</vt:lpstr>
      </vt:variant>
      <vt:variant>
        <vt:i4>1</vt:i4>
      </vt:variant>
    </vt:vector>
  </HeadingPairs>
  <TitlesOfParts>
    <vt:vector size="17" baseType="lpstr">
      <vt:lpstr>Arial</vt:lpstr>
      <vt:lpstr>Times New Roman</vt:lpstr>
      <vt:lpstr>Trebuchet MS</vt:lpstr>
      <vt:lpstr>Tw Cen MT</vt:lpstr>
      <vt:lpstr>Контур</vt:lpstr>
      <vt:lpstr>Праздник Весны и труда!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Произвольный показ 1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dcterms:created xsi:type="dcterms:W3CDTF">2019-05-08T01:58:29Z</dcterms:created>
  <dcterms:modified xsi:type="dcterms:W3CDTF">2019-05-08T03:56:12Z</dcterms:modified>
</cp:coreProperties>
</file>